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Bad Script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font" Target="fonts/BadScrip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fbe643de9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fbe643de9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fbe643de9e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fbe643de9e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fbe643de9e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fbe643de9e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fbe643de9e_1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fbe643de9e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fbe643de9e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fbe643de9e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fbe643de9e_1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fbe643de9e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fbe643de9e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fbe643de9e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fbe643de9e_1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fbe643de9e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fbe643de9e_1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fbe643de9e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912" y="415850"/>
            <a:ext cx="8188177" cy="1076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Juan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22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609600"/>
            <a:ext cx="8839201" cy="794187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2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Tyla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1" cy="1155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7697000" y="4500900"/>
            <a:ext cx="1374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Hannah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04800"/>
            <a:ext cx="8839201" cy="115518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Jordan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81000"/>
            <a:ext cx="8839201" cy="100047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Hank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81000"/>
            <a:ext cx="8839201" cy="100047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Zoe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81000"/>
            <a:ext cx="8839201" cy="95921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Malia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609600"/>
            <a:ext cx="8839201" cy="75293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Ahmad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0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533400"/>
            <a:ext cx="8839201" cy="969527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0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Bob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21"/>
          <p:cNvPicPr preferRelativeResize="0"/>
          <p:nvPr/>
        </p:nvPicPr>
        <p:blipFill rotWithShape="1">
          <a:blip r:embed="rId3">
            <a:alphaModFix/>
          </a:blip>
          <a:srcRect b="0" l="0" r="0" t="16680"/>
          <a:stretch/>
        </p:blipFill>
        <p:spPr>
          <a:xfrm>
            <a:off x="1199225" y="1742975"/>
            <a:ext cx="6396599" cy="3032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457200"/>
            <a:ext cx="8839201" cy="1072668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1"/>
          <p:cNvSpPr txBox="1"/>
          <p:nvPr/>
        </p:nvSpPr>
        <p:spPr>
          <a:xfrm>
            <a:off x="8083950" y="4500900"/>
            <a:ext cx="987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Ricky</a:t>
            </a:r>
            <a:r>
              <a:rPr b="1" lang="en" sz="2200">
                <a:latin typeface="Bad Script"/>
                <a:ea typeface="Bad Script"/>
                <a:cs typeface="Bad Script"/>
                <a:sym typeface="Bad Script"/>
              </a:rPr>
              <a:t> </a:t>
            </a:r>
            <a:endParaRPr b="1" sz="2200">
              <a:latin typeface="Bad Script"/>
              <a:ea typeface="Bad Script"/>
              <a:cs typeface="Bad Script"/>
              <a:sym typeface="Bad Scrip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