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tags/tag9.xml" ContentType="application/vnd.openxmlformats-officedocument.presentationml.tags+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3" r:id="rId2"/>
  </p:sldMasterIdLst>
  <p:notesMasterIdLst>
    <p:notesMasterId r:id="rId3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Lst>
  <p:sldSz cx="9144000" cy="5143500" type="screen16x9"/>
  <p:notesSz cx="6858000" cy="9144000"/>
  <p:embeddedFontLst>
    <p:embeddedFont>
      <p:font typeface="Caveat" panose="020B0604020202020204" charset="0"/>
      <p:regular r:id="rId32"/>
      <p:bold r:id="rId33"/>
    </p:embeddedFont>
    <p:embeddedFont>
      <p:font typeface="Century Schoolbook" panose="02040604050505020304" pitchFamily="18" charset="0"/>
      <p:regular r:id="rId34"/>
      <p:bold r:id="rId35"/>
      <p:italic r:id="rId36"/>
      <p:boldItalic r:id="rId37"/>
    </p:embeddedFont>
    <p:embeddedFont>
      <p:font typeface="Public Sans" panose="020B0604020202020204" charset="0"/>
      <p:regular r:id="rId38"/>
      <p:bold r:id="rId39"/>
      <p:italic r:id="rId40"/>
      <p:boldItalic r:id="rId41"/>
    </p:embeddedFont>
    <p:embeddedFont>
      <p:font typeface="Public Sans Medium" panose="020B0604020202020204" charset="0"/>
      <p:regular r:id="rId42"/>
      <p:bold r:id="rId43"/>
      <p:italic r:id="rId44"/>
      <p:boldItalic r:id="rId45"/>
    </p:embeddedFont>
    <p:embeddedFont>
      <p:font typeface="Public Sans SemiBold" panose="020B0604020202020204" charset="0"/>
      <p:regular r:id="rId46"/>
      <p:bold r:id="rId47"/>
      <p:italic r:id="rId48"/>
      <p:boldItalic r:id="rId49"/>
    </p:embeddedFont>
    <p:embeddedFont>
      <p:font typeface="Roboto" panose="02000000000000000000" pitchFamily="2"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8" roundtripDataSignature="AMtx7mjXUBelGzFbVKqc7NkvyYQus0n7R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4FFDE67-BC28-42A1-ABB7-F404C8CCA6CD}">
  <a:tblStyle styleId="{D4FFDE67-BC28-42A1-ABB7-F404C8CCA6CD}"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3802" autoAdjust="0"/>
  </p:normalViewPr>
  <p:slideViewPr>
    <p:cSldViewPr snapToGrid="0">
      <p:cViewPr varScale="1">
        <p:scale>
          <a:sx n="60" d="100"/>
          <a:sy n="60" d="100"/>
        </p:scale>
        <p:origin x="2022" y="72"/>
      </p:cViewPr>
      <p:guideLst>
        <p:guide orient="horz" pos="1620"/>
        <p:guide pos="288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customschemas.google.com/relationships/presentationmetadata" Target="metadata"/><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6.xml"/><Relationship Id="rId51" Type="http://schemas.openxmlformats.org/officeDocument/2006/relationships/font" Target="fonts/font2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0.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49" Type="http://schemas.openxmlformats.org/officeDocument/2006/relationships/font" Target="fonts/font18.fntdata"/><Relationship Id="rId10" Type="http://schemas.openxmlformats.org/officeDocument/2006/relationships/slide" Target="slides/slide8.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6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9b17e9d32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g29b17e9d32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300" b="1" dirty="0">
                <a:solidFill>
                  <a:srgbClr val="212121"/>
                </a:solidFill>
              </a:rPr>
              <a:t>Time needed for the session:</a:t>
            </a:r>
            <a:r>
              <a:rPr lang="en" sz="1300" dirty="0">
                <a:solidFill>
                  <a:srgbClr val="212121"/>
                </a:solidFill>
              </a:rPr>
              <a:t> 2 hours to work through student work, otherwise 15-20 minutes for an introduction and overview of the Score Report Reflections Guide</a:t>
            </a:r>
            <a:endParaRPr sz="1300" dirty="0">
              <a:solidFill>
                <a:srgbClr val="212121"/>
              </a:solidFill>
            </a:endParaRPr>
          </a:p>
          <a:p>
            <a:pPr marL="0" lvl="0" indent="0" algn="l" rtl="0">
              <a:lnSpc>
                <a:spcPct val="100000"/>
              </a:lnSpc>
              <a:spcBef>
                <a:spcPts val="0"/>
              </a:spcBef>
              <a:spcAft>
                <a:spcPts val="0"/>
              </a:spcAft>
              <a:buClr>
                <a:schemeClr val="dk1"/>
              </a:buClr>
              <a:buSzPts val="1100"/>
              <a:buFont typeface="Arial"/>
              <a:buNone/>
            </a:pPr>
            <a:endParaRPr sz="1300" b="1" dirty="0">
              <a:solidFill>
                <a:srgbClr val="212121"/>
              </a:solidFill>
            </a:endParaRPr>
          </a:p>
          <a:p>
            <a:pPr marL="0" lvl="0" indent="0" algn="l" rtl="0">
              <a:lnSpc>
                <a:spcPct val="100000"/>
              </a:lnSpc>
              <a:spcBef>
                <a:spcPts val="0"/>
              </a:spcBef>
              <a:spcAft>
                <a:spcPts val="0"/>
              </a:spcAft>
              <a:buClr>
                <a:schemeClr val="dk1"/>
              </a:buClr>
              <a:buSzPts val="1100"/>
              <a:buFont typeface="Arial"/>
              <a:buNone/>
            </a:pPr>
            <a:r>
              <a:rPr lang="en" sz="1300" b="1" dirty="0">
                <a:solidFill>
                  <a:srgbClr val="212121"/>
                </a:solidFill>
              </a:rPr>
              <a:t>Duration: </a:t>
            </a:r>
            <a:r>
              <a:rPr lang="en" sz="1300" dirty="0">
                <a:solidFill>
                  <a:srgbClr val="212121"/>
                </a:solidFill>
              </a:rPr>
              <a:t>30 seconds</a:t>
            </a:r>
            <a:endParaRPr sz="1300" b="1" dirty="0">
              <a:solidFill>
                <a:srgbClr val="212121"/>
              </a:solidFill>
            </a:endParaRPr>
          </a:p>
          <a:p>
            <a:pPr marL="0" lvl="0" indent="0" algn="l" rtl="0">
              <a:lnSpc>
                <a:spcPct val="100000"/>
              </a:lnSpc>
              <a:spcBef>
                <a:spcPts val="0"/>
              </a:spcBef>
              <a:spcAft>
                <a:spcPts val="0"/>
              </a:spcAft>
              <a:buClr>
                <a:schemeClr val="dk1"/>
              </a:buClr>
              <a:buSzPts val="1100"/>
              <a:buFont typeface="Arial"/>
              <a:buNone/>
            </a:pPr>
            <a:endParaRPr sz="1300" b="1" dirty="0">
              <a:solidFill>
                <a:srgbClr val="212121"/>
              </a:solidFill>
            </a:endParaRPr>
          </a:p>
          <a:p>
            <a:pPr marL="0" lvl="0" indent="0" algn="l" rtl="0">
              <a:lnSpc>
                <a:spcPct val="100000"/>
              </a:lnSpc>
              <a:spcBef>
                <a:spcPts val="0"/>
              </a:spcBef>
              <a:spcAft>
                <a:spcPts val="0"/>
              </a:spcAft>
              <a:buClr>
                <a:schemeClr val="dk1"/>
              </a:buClr>
              <a:buSzPts val="1100"/>
              <a:buFont typeface="Arial"/>
              <a:buNone/>
            </a:pPr>
            <a:r>
              <a:rPr lang="en" sz="1300" b="1" dirty="0">
                <a:solidFill>
                  <a:srgbClr val="212121"/>
                </a:solidFill>
              </a:rPr>
              <a:t>Needed materials for session:</a:t>
            </a:r>
            <a:endParaRPr sz="1300" dirty="0">
              <a:solidFill>
                <a:srgbClr val="212121"/>
              </a:solidFill>
            </a:endParaRPr>
          </a:p>
          <a:p>
            <a:pPr marL="457200" lvl="0" indent="-311150" algn="l" rtl="0">
              <a:lnSpc>
                <a:spcPct val="100000"/>
              </a:lnSpc>
              <a:spcBef>
                <a:spcPts val="0"/>
              </a:spcBef>
              <a:spcAft>
                <a:spcPts val="0"/>
              </a:spcAft>
              <a:buClr>
                <a:srgbClr val="212121"/>
              </a:buClr>
              <a:buSzPts val="1300"/>
              <a:buChar char="●"/>
            </a:pPr>
            <a:r>
              <a:rPr lang="en" sz="1300" dirty="0">
                <a:solidFill>
                  <a:srgbClr val="212121"/>
                </a:solidFill>
              </a:rPr>
              <a:t>Score Report Reflections Guide</a:t>
            </a:r>
            <a:endParaRPr sz="1300" dirty="0">
              <a:solidFill>
                <a:srgbClr val="212121"/>
              </a:solidFill>
            </a:endParaRPr>
          </a:p>
          <a:p>
            <a:pPr marL="457200" lvl="0" indent="-311150" algn="l" rtl="0">
              <a:lnSpc>
                <a:spcPct val="100000"/>
              </a:lnSpc>
              <a:spcBef>
                <a:spcPts val="0"/>
              </a:spcBef>
              <a:spcAft>
                <a:spcPts val="0"/>
              </a:spcAft>
              <a:buClr>
                <a:srgbClr val="212121"/>
              </a:buClr>
              <a:buSzPts val="1300"/>
              <a:buChar char="●"/>
            </a:pPr>
            <a:r>
              <a:rPr lang="en" sz="1300" dirty="0">
                <a:solidFill>
                  <a:srgbClr val="212121"/>
                </a:solidFill>
              </a:rPr>
              <a:t>Score Report </a:t>
            </a:r>
            <a:endParaRPr sz="1300" dirty="0">
              <a:solidFill>
                <a:srgbClr val="212121"/>
              </a:solidFill>
            </a:endParaRPr>
          </a:p>
          <a:p>
            <a:pPr marL="457200" lvl="0" indent="-311150" algn="l" rtl="0">
              <a:lnSpc>
                <a:spcPct val="100000"/>
              </a:lnSpc>
              <a:spcBef>
                <a:spcPts val="0"/>
              </a:spcBef>
              <a:spcAft>
                <a:spcPts val="0"/>
              </a:spcAft>
              <a:buClr>
                <a:srgbClr val="212121"/>
              </a:buClr>
              <a:buSzPts val="1300"/>
              <a:buChar char="●"/>
            </a:pPr>
            <a:r>
              <a:rPr lang="en" sz="1300" dirty="0">
                <a:solidFill>
                  <a:srgbClr val="212121"/>
                </a:solidFill>
              </a:rPr>
              <a:t>Student work from recent curriculum-embedded assessments from the current ELA Guidebooks unit</a:t>
            </a:r>
            <a:endParaRPr sz="1300" dirty="0">
              <a:solidFill>
                <a:srgbClr val="212121"/>
              </a:solidFill>
            </a:endParaRPr>
          </a:p>
          <a:p>
            <a:pPr marL="0" lvl="0" indent="0" algn="l" rtl="0">
              <a:lnSpc>
                <a:spcPct val="100000"/>
              </a:lnSpc>
              <a:spcBef>
                <a:spcPts val="0"/>
              </a:spcBef>
              <a:spcAft>
                <a:spcPts val="0"/>
              </a:spcAft>
              <a:buClr>
                <a:schemeClr val="dk1"/>
              </a:buClr>
              <a:buSzPts val="1100"/>
              <a:buFont typeface="Arial"/>
              <a:buNone/>
            </a:pPr>
            <a:endParaRPr sz="1300" b="1" dirty="0">
              <a:solidFill>
                <a:srgbClr val="FF0000"/>
              </a:solidFill>
            </a:endParaRPr>
          </a:p>
          <a:p>
            <a:pPr marL="0" lvl="0" indent="0" algn="l" rtl="0">
              <a:lnSpc>
                <a:spcPct val="100000"/>
              </a:lnSpc>
              <a:spcBef>
                <a:spcPts val="0"/>
              </a:spcBef>
              <a:spcAft>
                <a:spcPts val="0"/>
              </a:spcAft>
              <a:buSzPts val="1100"/>
              <a:buNone/>
            </a:pPr>
            <a:endParaRPr sz="1300"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 sz="1300" b="1" dirty="0">
                <a:solidFill>
                  <a:srgbClr val="212121"/>
                </a:solidFill>
              </a:rPr>
              <a:t>Facilitator says</a:t>
            </a:r>
            <a:r>
              <a:rPr lang="en" sz="1300" dirty="0">
                <a:solidFill>
                  <a:srgbClr val="212121"/>
                </a:solidFill>
              </a:rPr>
              <a:t>:</a:t>
            </a:r>
            <a:r>
              <a:rPr lang="en" sz="1300" dirty="0">
                <a:solidFill>
                  <a:schemeClr val="dk1"/>
                </a:solidFill>
              </a:rPr>
              <a:t> Welcome to the Innovative Assessment Program’s Professional Learning Series. The Louisiana Department of Education is committed to developing the Innovative Assessment Program in partnership with Louisiana schools and school systems. As part of that commitment, LDOE and partner systems have developed this professional learning series. My name is XXX </a:t>
            </a:r>
            <a:r>
              <a:rPr lang="en-US" sz="1200" dirty="0">
                <a:solidFill>
                  <a:srgbClr val="212121"/>
                </a:solidFill>
                <a:latin typeface="Calibri"/>
                <a:ea typeface="Calibri"/>
                <a:cs typeface="Calibri"/>
                <a:sym typeface="Calibri"/>
              </a:rPr>
              <a:t>and I am partnering with the Louisiana Department of Education to present this information.</a:t>
            </a:r>
            <a:r>
              <a:rPr lang="en" sz="1300" dirty="0">
                <a:solidFill>
                  <a:schemeClr val="dk1"/>
                </a:solidFill>
              </a:rPr>
              <a:t> This is Session 6: Using the Score Report Reflections Guide.</a:t>
            </a:r>
            <a:endParaRPr sz="13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ed5d2dca22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 name="Google Shape;216;g1ed5d2dca22_0_2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400" b="1">
                <a:solidFill>
                  <a:srgbClr val="212121"/>
                </a:solidFill>
                <a:latin typeface="Calibri"/>
                <a:ea typeface="Calibri"/>
                <a:cs typeface="Calibri"/>
                <a:sym typeface="Calibri"/>
              </a:rPr>
              <a:t>Duration: </a:t>
            </a:r>
            <a:r>
              <a:rPr lang="en" sz="1400">
                <a:solidFill>
                  <a:srgbClr val="212121"/>
                </a:solidFill>
                <a:latin typeface="Calibri"/>
                <a:ea typeface="Calibri"/>
                <a:cs typeface="Calibri"/>
                <a:sym typeface="Calibri"/>
              </a:rPr>
              <a:t>60 seconds</a:t>
            </a:r>
            <a:endParaRPr sz="1400">
              <a:solidFill>
                <a:srgbClr val="21212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400">
              <a:solidFill>
                <a:srgbClr val="21212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300">
                <a:solidFill>
                  <a:srgbClr val="212121"/>
                </a:solidFill>
              </a:rPr>
              <a:t>NOTE THERE ARE ANIMATIONS ON THIS SLIDE.</a:t>
            </a:r>
            <a:endParaRPr sz="1400">
              <a:solidFill>
                <a:srgbClr val="212121"/>
              </a:solidFill>
              <a:latin typeface="Calibri"/>
              <a:ea typeface="Calibri"/>
              <a:cs typeface="Calibri"/>
              <a:sym typeface="Calibri"/>
            </a:endParaRPr>
          </a:p>
          <a:p>
            <a:pPr marL="0" marR="0" lvl="0" indent="0" algn="l" rtl="0">
              <a:lnSpc>
                <a:spcPct val="107000"/>
              </a:lnSpc>
              <a:spcBef>
                <a:spcPts val="0"/>
              </a:spcBef>
              <a:spcAft>
                <a:spcPts val="0"/>
              </a:spcAft>
              <a:buSzPts val="1100"/>
              <a:buNone/>
            </a:pPr>
            <a:endParaRPr sz="1400">
              <a:solidFill>
                <a:srgbClr val="212121"/>
              </a:solidFill>
              <a:latin typeface="Calibri"/>
              <a:ea typeface="Calibri"/>
              <a:cs typeface="Calibri"/>
              <a:sym typeface="Calibri"/>
            </a:endParaRPr>
          </a:p>
          <a:p>
            <a:pPr marL="0" marR="0" lvl="0" indent="0" algn="l" rtl="0">
              <a:lnSpc>
                <a:spcPct val="107000"/>
              </a:lnSpc>
              <a:spcBef>
                <a:spcPts val="800"/>
              </a:spcBef>
              <a:spcAft>
                <a:spcPts val="800"/>
              </a:spcAft>
              <a:buSzPts val="1100"/>
              <a:buNone/>
            </a:pPr>
            <a:r>
              <a:rPr lang="en" sz="1400" b="1">
                <a:latin typeface="Calibri"/>
                <a:ea typeface="Calibri"/>
                <a:cs typeface="Calibri"/>
                <a:sym typeface="Calibri"/>
              </a:rPr>
              <a:t>Facilitator says:</a:t>
            </a:r>
            <a:r>
              <a:rPr lang="en" sz="1400">
                <a:latin typeface="Calibri"/>
                <a:ea typeface="Calibri"/>
                <a:cs typeface="Calibri"/>
                <a:sym typeface="Calibri"/>
              </a:rPr>
              <a:t> This flow chart illustrates the process of using the Score Report Reflections Guide for the Knowledge group. For each group within the Grouped Roster section, (click) the reflection guide there has a number of corresponding questions. Looking at the students in the score report, the reflection guide asks to you draw on a recent classroom writing task and think through a set of reflection questions. Doing so lets you, potently, (click) better match students to the instructional next steps or ‘levers” provided in the second half of the reflections guide. </a:t>
            </a:r>
            <a:r>
              <a:rPr lang="en" sz="1300">
                <a:solidFill>
                  <a:srgbClr val="212121"/>
                </a:solidFill>
              </a:rPr>
              <a:t>We will walk through the process later in this video.</a:t>
            </a:r>
            <a:endParaRPr sz="1400">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9b17e9d322_0_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g29b17e9d322_0_5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300" b="1" dirty="0">
                <a:solidFill>
                  <a:srgbClr val="212121"/>
                </a:solidFill>
              </a:rPr>
              <a:t>Duration: </a:t>
            </a:r>
            <a:r>
              <a:rPr lang="en" sz="1300" dirty="0">
                <a:solidFill>
                  <a:srgbClr val="212121"/>
                </a:solidFill>
              </a:rPr>
              <a:t>30 seconds</a:t>
            </a:r>
            <a:endParaRPr sz="1300" dirty="0">
              <a:solidFill>
                <a:srgbClr val="212121"/>
              </a:solidFill>
            </a:endParaRPr>
          </a:p>
          <a:p>
            <a:pPr marL="0" lvl="0" indent="0" algn="l" rtl="0">
              <a:lnSpc>
                <a:spcPct val="100000"/>
              </a:lnSpc>
              <a:spcBef>
                <a:spcPts val="0"/>
              </a:spcBef>
              <a:spcAft>
                <a:spcPts val="0"/>
              </a:spcAft>
              <a:buSzPts val="1100"/>
              <a:buNone/>
            </a:pPr>
            <a:endParaRPr sz="1300" dirty="0">
              <a:solidFill>
                <a:srgbClr val="212121"/>
              </a:solidFill>
            </a:endParaRPr>
          </a:p>
          <a:p>
            <a:pPr marL="0" lvl="0" indent="0" algn="l" rtl="0">
              <a:lnSpc>
                <a:spcPct val="100000"/>
              </a:lnSpc>
              <a:spcBef>
                <a:spcPts val="0"/>
              </a:spcBef>
              <a:spcAft>
                <a:spcPts val="0"/>
              </a:spcAft>
              <a:buSzPts val="1100"/>
              <a:buNone/>
            </a:pPr>
            <a:r>
              <a:rPr lang="en" sz="1300" b="1" dirty="0">
                <a:solidFill>
                  <a:srgbClr val="212121"/>
                </a:solidFill>
              </a:rPr>
              <a:t>Facilitator says:</a:t>
            </a:r>
            <a:r>
              <a:rPr lang="en" sz="1300" dirty="0">
                <a:solidFill>
                  <a:srgbClr val="212121"/>
                </a:solidFill>
              </a:rPr>
              <a:t> In this section we are going to talk about the other materials you will need to have access to while you use the Score Report Reflections Guide. Specifically, there are two sets of materials you’ll need: (1) the IAP Classroom Score Report and (2) student work samples.</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ed5d2dca22_0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 name="Google Shape;236;g1ed5d2dca22_0_2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b="1" dirty="0">
                <a:solidFill>
                  <a:srgbClr val="212121"/>
                </a:solidFill>
              </a:rPr>
              <a:t>Duration: </a:t>
            </a:r>
            <a:r>
              <a:rPr lang="en" sz="1400" dirty="0">
                <a:solidFill>
                  <a:srgbClr val="212121"/>
                </a:solidFill>
              </a:rPr>
              <a:t>60 seconds. </a:t>
            </a:r>
            <a:r>
              <a:rPr lang="en" sz="1300" dirty="0">
                <a:solidFill>
                  <a:srgbClr val="212121"/>
                </a:solidFill>
              </a:rPr>
              <a:t> NOTE THERE IS AN ANIMATION ON THIS SLIDE.</a:t>
            </a:r>
            <a:endParaRPr sz="1400" dirty="0">
              <a:solidFill>
                <a:schemeClr val="dk1"/>
              </a:solidFill>
            </a:endParaRPr>
          </a:p>
          <a:p>
            <a:pPr marL="0" lvl="0" indent="0" algn="l" rtl="0">
              <a:spcBef>
                <a:spcPts val="0"/>
              </a:spcBef>
              <a:spcAft>
                <a:spcPts val="0"/>
              </a:spcAft>
              <a:buClr>
                <a:schemeClr val="dk1"/>
              </a:buClr>
              <a:buSzPts val="1100"/>
              <a:buFont typeface="Arial"/>
              <a:buNone/>
            </a:pPr>
            <a:endParaRPr sz="1400" dirty="0">
              <a:solidFill>
                <a:schemeClr val="dk1"/>
              </a:solidFill>
            </a:endParaRPr>
          </a:p>
          <a:p>
            <a:pPr marL="0" lvl="0" indent="0" algn="l" rtl="0">
              <a:spcBef>
                <a:spcPts val="0"/>
              </a:spcBef>
              <a:spcAft>
                <a:spcPts val="0"/>
              </a:spcAft>
              <a:buClr>
                <a:schemeClr val="dk1"/>
              </a:buClr>
              <a:buSzPts val="1100"/>
              <a:buFont typeface="Arial"/>
              <a:buNone/>
            </a:pPr>
            <a:r>
              <a:rPr lang="en" sz="1400" b="1" dirty="0">
                <a:solidFill>
                  <a:srgbClr val="21212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Facilitator says</a:t>
            </a:r>
            <a:r>
              <a:rPr lang="en" sz="1400" dirty="0">
                <a:solidFill>
                  <a:srgbClr val="21212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a:t>
            </a:r>
            <a:r>
              <a:rPr lang="en" sz="1400" dirty="0">
                <a:solidFill>
                  <a:srgbClr val="212121"/>
                </a:solidFill>
              </a:rPr>
              <a:t> In addition to the Score Report Reflections Guide</a:t>
            </a:r>
            <a:r>
              <a:rPr lang="en" sz="1400" i="1" dirty="0">
                <a:solidFill>
                  <a:srgbClr val="212121"/>
                </a:solidFill>
              </a:rPr>
              <a:t> </a:t>
            </a:r>
            <a:r>
              <a:rPr lang="en" sz="1400" dirty="0">
                <a:solidFill>
                  <a:srgbClr val="212121"/>
                </a:solidFill>
              </a:rPr>
              <a:t>you will need your most recent IAP Classroom Score Report. As you might remember from the previous module, the Classroom Score Reports have four sections. When working through the Score</a:t>
            </a:r>
            <a:r>
              <a:rPr lang="en" sz="1400" i="1" dirty="0">
                <a:solidFill>
                  <a:srgbClr val="212121"/>
                </a:solidFill>
              </a:rPr>
              <a:t> </a:t>
            </a:r>
            <a:r>
              <a:rPr lang="en" sz="1400" dirty="0">
                <a:solidFill>
                  <a:srgbClr val="212121"/>
                </a:solidFill>
              </a:rPr>
              <a:t>Report Reflections Guide, the most relevant section is the Grouped Roster Section </a:t>
            </a:r>
            <a:r>
              <a:rPr lang="en" sz="1300" dirty="0">
                <a:solidFill>
                  <a:srgbClr val="212121"/>
                </a:solidFill>
              </a:rPr>
              <a:t>[</a:t>
            </a:r>
            <a:r>
              <a:rPr lang="en" sz="1300" i="1" dirty="0">
                <a:solidFill>
                  <a:srgbClr val="212121"/>
                </a:solidFill>
              </a:rPr>
              <a:t>ADVANCE SLIDE SO THE IMAGE IS VISIBLE</a:t>
            </a:r>
            <a:r>
              <a:rPr lang="en" sz="1300" dirty="0">
                <a:solidFill>
                  <a:srgbClr val="212121"/>
                </a:solidFill>
              </a:rPr>
              <a:t>].  </a:t>
            </a:r>
            <a:r>
              <a:rPr lang="en" sz="1400" dirty="0">
                <a:solidFill>
                  <a:srgbClr val="212121"/>
                </a:solidFill>
                <a:latin typeface="Calibri"/>
                <a:ea typeface="Calibri"/>
                <a:cs typeface="Calibri"/>
                <a:sym typeface="Calibri"/>
              </a:rPr>
              <a:t>The Grouped Roster Section organizes students into three groups – those who scored weak or moderate on each of the three sections – Knowledge, Application and Synthesis. The Reflections Guide is organized around these groups. </a:t>
            </a:r>
          </a:p>
          <a:p>
            <a:pPr marL="0" lvl="0" indent="0" algn="l" rtl="0">
              <a:spcBef>
                <a:spcPts val="0"/>
              </a:spcBef>
              <a:spcAft>
                <a:spcPts val="0"/>
              </a:spcAft>
              <a:buClr>
                <a:schemeClr val="dk1"/>
              </a:buClr>
              <a:buSzPts val="1100"/>
              <a:buFont typeface="Arial"/>
              <a:buNone/>
            </a:pPr>
            <a:endParaRPr lang="en" sz="1400" dirty="0">
              <a:solidFill>
                <a:srgbClr val="21212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400" dirty="0">
                <a:solidFill>
                  <a:srgbClr val="212121"/>
                </a:solidFill>
                <a:latin typeface="Calibri"/>
                <a:ea typeface="Calibri"/>
                <a:cs typeface="Calibri"/>
                <a:sym typeface="Calibri"/>
              </a:rPr>
              <a:t>In addition, the Profiles section of the Classroom Report shows all the score profiles and how many students are in each group for a more fine-grained breakdown of your class.</a:t>
            </a:r>
            <a:endParaRPr sz="1400" dirty="0">
              <a:solidFill>
                <a:srgbClr val="21212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400" dirty="0">
              <a:solidFill>
                <a:srgbClr val="21212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400" dirty="0">
                <a:solidFill>
                  <a:srgbClr val="212121"/>
                </a:solidFill>
                <a:latin typeface="Calibri"/>
                <a:ea typeface="Calibri"/>
                <a:cs typeface="Calibri"/>
                <a:sym typeface="Calibri"/>
              </a:rPr>
              <a:t>Make sure you have a classroom score report report near you before proceeding to the rest of this video.</a:t>
            </a:r>
            <a:endParaRPr sz="1400" dirty="0">
              <a:solidFill>
                <a:srgbClr val="21212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400" b="1" dirty="0">
              <a:solidFill>
                <a:srgbClr val="21212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9b17e9d322_0_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g29b17e9d322_0_5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b="1" dirty="0">
                <a:solidFill>
                  <a:srgbClr val="212121"/>
                </a:solidFill>
              </a:rPr>
              <a:t>Duration: </a:t>
            </a:r>
            <a:r>
              <a:rPr lang="en" sz="1400" dirty="0">
                <a:solidFill>
                  <a:srgbClr val="212121"/>
                </a:solidFill>
              </a:rPr>
              <a:t>2 minutes.</a:t>
            </a:r>
            <a:endParaRPr sz="1400" dirty="0">
              <a:solidFill>
                <a:srgbClr val="212121"/>
              </a:solidFill>
            </a:endParaRPr>
          </a:p>
          <a:p>
            <a:pPr marL="0" lvl="0" indent="0" algn="l" rtl="0">
              <a:lnSpc>
                <a:spcPct val="115000"/>
              </a:lnSpc>
              <a:spcBef>
                <a:spcPts val="1200"/>
              </a:spcBef>
              <a:spcAft>
                <a:spcPts val="0"/>
              </a:spcAft>
              <a:buClr>
                <a:schemeClr val="dk1"/>
              </a:buClr>
              <a:buSzPts val="1100"/>
              <a:buFont typeface="Arial"/>
              <a:buNone/>
            </a:pPr>
            <a:r>
              <a:rPr lang="en" sz="1400" dirty="0">
                <a:solidFill>
                  <a:srgbClr val="212121"/>
                </a:solidFill>
              </a:rPr>
              <a:t> </a:t>
            </a:r>
            <a:r>
              <a:rPr lang="en" sz="1300" dirty="0">
                <a:solidFill>
                  <a:srgbClr val="212121"/>
                </a:solidFill>
              </a:rPr>
              <a:t>NOTE THERE ARE THREE ANIMATIONS ON THIS SLIDE.</a:t>
            </a:r>
            <a:endParaRPr sz="1300" dirty="0">
              <a:solidFill>
                <a:srgbClr val="212121"/>
              </a:solidFill>
            </a:endParaRP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en" sz="1400" b="1" dirty="0">
                <a:solidFill>
                  <a:srgbClr val="212121"/>
                </a:solidFill>
              </a:rPr>
              <a:t>Facilitator says</a:t>
            </a:r>
            <a:r>
              <a:rPr lang="en" sz="1400" dirty="0">
                <a:solidFill>
                  <a:srgbClr val="212121"/>
                </a:solidFill>
              </a:rPr>
              <a:t>: You might have noticed in the introduction to the Score Report Reflections Guide that we recommend that you gather some student responses to one or more recent curriculum-embedded writing task to review in conjunction with the score report.We suggest you pick a recent piece of writing that your students did that will give you insight into their current strengths and areas for growth.</a:t>
            </a:r>
            <a:endParaRPr sz="1400" dirty="0">
              <a:solidFill>
                <a:srgbClr val="212121"/>
              </a:solidFill>
            </a:endParaRP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en" sz="1400" dirty="0">
                <a:solidFill>
                  <a:srgbClr val="212121"/>
                </a:solidFill>
              </a:rPr>
              <a:t>And perhaps you are asking yourself </a:t>
            </a:r>
            <a:r>
              <a:rPr lang="en" sz="1300" b="1" dirty="0">
                <a:solidFill>
                  <a:srgbClr val="212121"/>
                </a:solidFill>
              </a:rPr>
              <a:t> </a:t>
            </a:r>
            <a:r>
              <a:rPr lang="en" sz="1300" dirty="0">
                <a:solidFill>
                  <a:srgbClr val="212121"/>
                </a:solidFill>
              </a:rPr>
              <a:t>[</a:t>
            </a:r>
            <a:r>
              <a:rPr lang="en" sz="1300" i="1" dirty="0">
                <a:solidFill>
                  <a:srgbClr val="212121"/>
                </a:solidFill>
              </a:rPr>
              <a:t>ADVANCE SLIDE SO THE IMAGE IS VISIBLE</a:t>
            </a:r>
            <a:r>
              <a:rPr lang="en" sz="1300" dirty="0">
                <a:solidFill>
                  <a:srgbClr val="212121"/>
                </a:solidFill>
              </a:rPr>
              <a:t>]  </a:t>
            </a:r>
            <a:r>
              <a:rPr lang="en" sz="1400" dirty="0">
                <a:solidFill>
                  <a:srgbClr val="212121"/>
                </a:solidFill>
              </a:rPr>
              <a:t>why. First, </a:t>
            </a:r>
            <a:r>
              <a:rPr lang="en" sz="1300" dirty="0">
                <a:solidFill>
                  <a:srgbClr val="212121"/>
                </a:solidFill>
              </a:rPr>
              <a:t>[</a:t>
            </a:r>
            <a:r>
              <a:rPr lang="en" sz="1300" i="1" dirty="0">
                <a:solidFill>
                  <a:srgbClr val="212121"/>
                </a:solidFill>
              </a:rPr>
              <a:t>ADVANCE SLIDE SO THE IMAGE IS VISIBLE</a:t>
            </a:r>
            <a:r>
              <a:rPr lang="en" sz="1300" dirty="0">
                <a:solidFill>
                  <a:srgbClr val="212121"/>
                </a:solidFill>
              </a:rPr>
              <a:t>] </a:t>
            </a:r>
            <a:r>
              <a:rPr lang="en" sz="1400" dirty="0">
                <a:solidFill>
                  <a:srgbClr val="212121"/>
                </a:solidFill>
              </a:rPr>
              <a:t>no assessment is 100% reliable. If we could go back in time and retest your students, most would get similar scores, but some would get scores that differ.</a:t>
            </a:r>
            <a:endParaRPr sz="1400" dirty="0">
              <a:solidFill>
                <a:srgbClr val="212121"/>
              </a:solidFill>
            </a:endParaRPr>
          </a:p>
          <a:p>
            <a:pPr marL="0" lvl="0" indent="0" algn="l" rtl="0">
              <a:lnSpc>
                <a:spcPct val="115000"/>
              </a:lnSpc>
              <a:spcBef>
                <a:spcPts val="1200"/>
              </a:spcBef>
              <a:spcAft>
                <a:spcPts val="0"/>
              </a:spcAft>
              <a:buClr>
                <a:schemeClr val="dk1"/>
              </a:buClr>
              <a:buSzPts val="1100"/>
              <a:buFont typeface="Arial"/>
              <a:buNone/>
            </a:pPr>
            <a:r>
              <a:rPr lang="en" sz="1400" dirty="0">
                <a:solidFill>
                  <a:srgbClr val="212121"/>
                </a:solidFill>
              </a:rPr>
              <a:t> </a:t>
            </a:r>
            <a:endParaRPr sz="1400" dirty="0">
              <a:solidFill>
                <a:srgbClr val="212121"/>
              </a:solidFill>
            </a:endParaRPr>
          </a:p>
          <a:p>
            <a:pPr marL="0" lvl="0" indent="0" algn="l" rtl="0">
              <a:lnSpc>
                <a:spcPct val="115000"/>
              </a:lnSpc>
              <a:spcBef>
                <a:spcPts val="1200"/>
              </a:spcBef>
              <a:spcAft>
                <a:spcPts val="0"/>
              </a:spcAft>
              <a:buClr>
                <a:schemeClr val="dk1"/>
              </a:buClr>
              <a:buSzPts val="1100"/>
              <a:buFont typeface="Arial"/>
              <a:buNone/>
            </a:pPr>
            <a:r>
              <a:rPr lang="en" sz="1400" dirty="0">
                <a:solidFill>
                  <a:srgbClr val="212121"/>
                </a:solidFill>
              </a:rPr>
              <a:t>In addition, the IAP results provides </a:t>
            </a:r>
            <a:r>
              <a:rPr lang="en" sz="1400" i="1" dirty="0">
                <a:solidFill>
                  <a:srgbClr val="212121"/>
                </a:solidFill>
              </a:rPr>
              <a:t>one</a:t>
            </a:r>
            <a:r>
              <a:rPr lang="en" sz="1400" dirty="0">
                <a:solidFill>
                  <a:srgbClr val="212121"/>
                </a:solidFill>
              </a:rPr>
              <a:t> valuable “snapshot” of student performance, and considering the IAP results the with results from classroom assessments, and in particular classroom writing tasks, provides a much richer picture of student performance and learning.</a:t>
            </a:r>
            <a:endParaRPr sz="1400" dirty="0">
              <a:solidFill>
                <a:srgbClr val="212121"/>
              </a:solidFill>
            </a:endParaRP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en" sz="1400" dirty="0">
                <a:solidFill>
                  <a:srgbClr val="212121"/>
                </a:solidFill>
              </a:rPr>
              <a:t>And that is why we ask you to also consider the most recent information you have access to. </a:t>
            </a:r>
            <a:r>
              <a:rPr lang="en" sz="1300" dirty="0">
                <a:solidFill>
                  <a:srgbClr val="212121"/>
                </a:solidFill>
              </a:rPr>
              <a:t> </a:t>
            </a:r>
            <a:r>
              <a:rPr lang="en" sz="1400" dirty="0">
                <a:solidFill>
                  <a:srgbClr val="212121"/>
                </a:solidFill>
              </a:rPr>
              <a:t>For example, if you are surprised by a student who scored lower than you expected on the IAP, you might dismiss the IAP results. However, if you go back to a recent curriculum-embedded writing task and you might realize that the student has been struggling and you hadn’t quite noticed because in earlier writing tasks they had done well.</a:t>
            </a:r>
            <a:endParaRPr sz="1400" dirty="0">
              <a:solidFill>
                <a:srgbClr val="212121"/>
              </a:solidFill>
            </a:endParaRPr>
          </a:p>
          <a:p>
            <a:pPr marL="0" lvl="0" indent="0" algn="l" rtl="0">
              <a:lnSpc>
                <a:spcPct val="115000"/>
              </a:lnSpc>
              <a:spcBef>
                <a:spcPts val="1200"/>
              </a:spcBef>
              <a:spcAft>
                <a:spcPts val="0"/>
              </a:spcAft>
              <a:buClr>
                <a:schemeClr val="dk1"/>
              </a:buClr>
              <a:buSzPts val="1100"/>
              <a:buFont typeface="Arial"/>
              <a:buNone/>
            </a:pPr>
            <a:r>
              <a:rPr lang="en" sz="1400" dirty="0">
                <a:solidFill>
                  <a:srgbClr val="212121"/>
                </a:solidFill>
              </a:rPr>
              <a:t> </a:t>
            </a:r>
            <a:endParaRPr sz="1400" dirty="0">
              <a:solidFill>
                <a:srgbClr val="212121"/>
              </a:solidFill>
            </a:endParaRPr>
          </a:p>
          <a:p>
            <a:pPr marL="0" lvl="0" indent="0" algn="l" rtl="0">
              <a:lnSpc>
                <a:spcPct val="115000"/>
              </a:lnSpc>
              <a:spcBef>
                <a:spcPts val="1200"/>
              </a:spcBef>
              <a:spcAft>
                <a:spcPts val="0"/>
              </a:spcAft>
              <a:buClr>
                <a:schemeClr val="dk1"/>
              </a:buClr>
              <a:buSzPts val="1100"/>
              <a:buFont typeface="Arial"/>
              <a:buNone/>
            </a:pPr>
            <a:r>
              <a:rPr lang="en" sz="1400" dirty="0">
                <a:solidFill>
                  <a:srgbClr val="212121"/>
                </a:solidFill>
              </a:rPr>
              <a:t>Conversely, you might notice another student who usually performs well in class score in the Moderate performance level on the Knowledge reporting category. However, looking back at recent assessments you do not have any concerns about this student’s ability to identify key ideas from texts. You could decide that the student does not need any additional support at this time. </a:t>
            </a:r>
          </a:p>
          <a:p>
            <a:pPr marL="0" lvl="0" indent="0" algn="l" rtl="0">
              <a:lnSpc>
                <a:spcPct val="115000"/>
              </a:lnSpc>
              <a:spcBef>
                <a:spcPts val="1200"/>
              </a:spcBef>
              <a:spcAft>
                <a:spcPts val="0"/>
              </a:spcAft>
              <a:buClr>
                <a:schemeClr val="dk1"/>
              </a:buClr>
              <a:buSzPts val="1100"/>
              <a:buFont typeface="Arial"/>
              <a:buNone/>
            </a:pPr>
            <a:endParaRPr sz="1400" dirty="0">
              <a:solidFill>
                <a:srgbClr val="212121"/>
              </a:solidFill>
            </a:endParaRPr>
          </a:p>
          <a:p>
            <a:pPr marL="0" lvl="0" indent="0" algn="l" rtl="0">
              <a:lnSpc>
                <a:spcPct val="115000"/>
              </a:lnSpc>
              <a:spcBef>
                <a:spcPts val="1200"/>
              </a:spcBef>
              <a:spcAft>
                <a:spcPts val="0"/>
              </a:spcAft>
              <a:buClr>
                <a:schemeClr val="dk1"/>
              </a:buClr>
              <a:buSzPts val="1100"/>
              <a:buFont typeface="Arial"/>
              <a:buNone/>
            </a:pPr>
            <a:r>
              <a:rPr lang="en" sz="1400" dirty="0">
                <a:solidFill>
                  <a:srgbClr val="212121"/>
                </a:solidFill>
              </a:rPr>
              <a:t>Pause now to look at both the IAP data and your own classroom data you can see some patterns and can identify areas for support. </a:t>
            </a:r>
            <a:endParaRPr sz="1400" dirty="0">
              <a:solidFill>
                <a:srgbClr val="212121"/>
              </a:solidFill>
            </a:endParaRPr>
          </a:p>
          <a:p>
            <a:pPr marL="0" lvl="0" indent="0" algn="l" rtl="0">
              <a:lnSpc>
                <a:spcPct val="100000"/>
              </a:lnSpc>
              <a:spcBef>
                <a:spcPts val="0"/>
              </a:spcBef>
              <a:spcAft>
                <a:spcPts val="0"/>
              </a:spcAft>
              <a:buClr>
                <a:schemeClr val="dk1"/>
              </a:buClr>
              <a:buSzPts val="1100"/>
              <a:buFont typeface="Arial"/>
              <a:buNone/>
            </a:pPr>
            <a:endParaRPr sz="1400" b="1" dirty="0">
              <a:solidFill>
                <a:srgbClr val="212121"/>
              </a:solidFill>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9b17e9d322_0_5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 name="Google Shape;268;g29b17e9d322_0_5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300" b="1">
                <a:solidFill>
                  <a:srgbClr val="212121"/>
                </a:solidFill>
              </a:rPr>
              <a:t>Duration: </a:t>
            </a:r>
            <a:r>
              <a:rPr lang="en" sz="1300">
                <a:solidFill>
                  <a:srgbClr val="212121"/>
                </a:solidFill>
              </a:rPr>
              <a:t>30 seconds.</a:t>
            </a:r>
            <a:endParaRPr sz="1300">
              <a:solidFill>
                <a:srgbClr val="212121"/>
              </a:solidFill>
            </a:endParaRPr>
          </a:p>
          <a:p>
            <a:pPr marL="0" lvl="0" indent="0" algn="l" rtl="0">
              <a:lnSpc>
                <a:spcPct val="100000"/>
              </a:lnSpc>
              <a:spcBef>
                <a:spcPts val="0"/>
              </a:spcBef>
              <a:spcAft>
                <a:spcPts val="0"/>
              </a:spcAft>
              <a:buSzPts val="1100"/>
              <a:buNone/>
            </a:pPr>
            <a:endParaRPr sz="1300">
              <a:solidFill>
                <a:srgbClr val="212121"/>
              </a:solidFill>
            </a:endParaRPr>
          </a:p>
          <a:p>
            <a:pPr marL="0" lvl="0" indent="0" algn="l" rtl="0">
              <a:lnSpc>
                <a:spcPct val="100000"/>
              </a:lnSpc>
              <a:spcBef>
                <a:spcPts val="0"/>
              </a:spcBef>
              <a:spcAft>
                <a:spcPts val="0"/>
              </a:spcAft>
              <a:buSzPts val="1100"/>
              <a:buNone/>
            </a:pPr>
            <a:r>
              <a:rPr lang="en" sz="1300" b="1">
                <a:solidFill>
                  <a:srgbClr val="212121"/>
                </a:solidFill>
              </a:rPr>
              <a:t>Facilitator says:</a:t>
            </a:r>
            <a:r>
              <a:rPr lang="en" sz="1300">
                <a:solidFill>
                  <a:srgbClr val="212121"/>
                </a:solidFill>
              </a:rPr>
              <a:t> Now pause the video here if you need to gather either student work or the class score reports before we begin to use Score Report Reflections Guide</a:t>
            </a:r>
            <a:r>
              <a:rPr lang="en" sz="1300" i="1">
                <a:solidFill>
                  <a:srgbClr val="212121"/>
                </a:solidFill>
              </a:rPr>
              <a:t>.</a:t>
            </a:r>
            <a:endParaRPr i="1"/>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9debb7e939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5" name="Google Shape;275;g29debb7e939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300" b="1" dirty="0">
                <a:solidFill>
                  <a:srgbClr val="212121"/>
                </a:solidFill>
              </a:rPr>
              <a:t>Duration: </a:t>
            </a:r>
            <a:r>
              <a:rPr lang="en" sz="1300" dirty="0">
                <a:solidFill>
                  <a:srgbClr val="212121"/>
                </a:solidFill>
              </a:rPr>
              <a:t>2 minutes. NOTE THERE IS AN ANIMATION ON THIS SLIDE.</a:t>
            </a:r>
            <a:endParaRPr sz="1300" dirty="0">
              <a:solidFill>
                <a:srgbClr val="212121"/>
              </a:solidFill>
            </a:endParaRPr>
          </a:p>
          <a:p>
            <a:pPr marL="0" lvl="0" indent="0" algn="l" rtl="0">
              <a:lnSpc>
                <a:spcPct val="100000"/>
              </a:lnSpc>
              <a:spcBef>
                <a:spcPts val="0"/>
              </a:spcBef>
              <a:spcAft>
                <a:spcPts val="0"/>
              </a:spcAft>
              <a:buSzPts val="1100"/>
              <a:buNone/>
            </a:pPr>
            <a:endParaRPr sz="1300" dirty="0">
              <a:solidFill>
                <a:srgbClr val="212121"/>
              </a:solidFill>
            </a:endParaRPr>
          </a:p>
          <a:p>
            <a:pPr marL="0" lvl="0" indent="0" algn="l" rtl="0">
              <a:lnSpc>
                <a:spcPct val="100000"/>
              </a:lnSpc>
              <a:spcBef>
                <a:spcPts val="0"/>
              </a:spcBef>
              <a:spcAft>
                <a:spcPts val="0"/>
              </a:spcAft>
              <a:buSzPts val="1100"/>
              <a:buNone/>
            </a:pPr>
            <a:r>
              <a:rPr lang="en" sz="1300" b="1" dirty="0">
                <a:solidFill>
                  <a:srgbClr val="212121"/>
                </a:solidFill>
              </a:rPr>
              <a:t>Facilitator says: </a:t>
            </a:r>
            <a:r>
              <a:rPr lang="en" sz="1300" dirty="0">
                <a:solidFill>
                  <a:srgbClr val="212121"/>
                </a:solidFill>
              </a:rPr>
              <a:t>Now we are going to begin the process. The first set of questions in the Reflection Tables ask you to consider the information in the score report for the group of students who scored Weak or Moderate on the Knowledge section. These students are listed in the Grouped Roster section of your score report, and specifically, the Knowledge Table. </a:t>
            </a:r>
            <a:endParaRPr sz="1300" dirty="0">
              <a:solidFill>
                <a:srgbClr val="212121"/>
              </a:solidFill>
            </a:endParaRPr>
          </a:p>
          <a:p>
            <a:pPr marL="0" lvl="0" indent="0" algn="l" rtl="0">
              <a:lnSpc>
                <a:spcPct val="100000"/>
              </a:lnSpc>
              <a:spcBef>
                <a:spcPts val="0"/>
              </a:spcBef>
              <a:spcAft>
                <a:spcPts val="0"/>
              </a:spcAft>
              <a:buSzPts val="1100"/>
              <a:buNone/>
            </a:pPr>
            <a:endParaRPr sz="1300" dirty="0">
              <a:solidFill>
                <a:srgbClr val="212121"/>
              </a:solidFill>
            </a:endParaRPr>
          </a:p>
          <a:p>
            <a:pPr marL="0" lvl="0" indent="0" algn="l" rtl="0">
              <a:lnSpc>
                <a:spcPct val="100000"/>
              </a:lnSpc>
              <a:spcBef>
                <a:spcPts val="0"/>
              </a:spcBef>
              <a:spcAft>
                <a:spcPts val="0"/>
              </a:spcAft>
              <a:buSzPts val="1100"/>
              <a:buNone/>
            </a:pPr>
            <a:r>
              <a:rPr lang="en" sz="1300" dirty="0">
                <a:solidFill>
                  <a:srgbClr val="212121"/>
                </a:solidFill>
              </a:rPr>
              <a:t>The Reflection questions [</a:t>
            </a:r>
            <a:r>
              <a:rPr lang="en" sz="1300" i="1" dirty="0">
                <a:solidFill>
                  <a:srgbClr val="212121"/>
                </a:solidFill>
              </a:rPr>
              <a:t>ADVANCE SLIDE SO THE IMAGE IS VISIBLE</a:t>
            </a:r>
            <a:r>
              <a:rPr lang="en" sz="1300" dirty="0">
                <a:solidFill>
                  <a:srgbClr val="212121"/>
                </a:solidFill>
              </a:rPr>
              <a:t>] are intended to help you identify  what each student is struggling with that relates to this assessment category. The questions are ordered with the most pressing issues first. In other words, you might not yet know if a student struggles to select the best evidence to support their argument or ideas (question 3) if they are struggling to independently read the task itself (question 1). </a:t>
            </a:r>
            <a:endParaRPr sz="1300" dirty="0">
              <a:solidFill>
                <a:srgbClr val="212121"/>
              </a:solidFill>
            </a:endParaRPr>
          </a:p>
          <a:p>
            <a:pPr marL="0" lvl="0" indent="0" algn="l" rtl="0">
              <a:lnSpc>
                <a:spcPct val="100000"/>
              </a:lnSpc>
              <a:spcBef>
                <a:spcPts val="0"/>
              </a:spcBef>
              <a:spcAft>
                <a:spcPts val="0"/>
              </a:spcAft>
              <a:buSzPts val="1100"/>
              <a:buNone/>
            </a:pPr>
            <a:endParaRPr sz="1300" dirty="0">
              <a:solidFill>
                <a:srgbClr val="212121"/>
              </a:solidFill>
            </a:endParaRPr>
          </a:p>
          <a:p>
            <a:pPr marL="0" lvl="0" indent="0" algn="l" rtl="0">
              <a:lnSpc>
                <a:spcPct val="100000"/>
              </a:lnSpc>
              <a:spcBef>
                <a:spcPts val="0"/>
              </a:spcBef>
              <a:spcAft>
                <a:spcPts val="0"/>
              </a:spcAft>
              <a:buSzPts val="1100"/>
              <a:buNone/>
            </a:pPr>
            <a:r>
              <a:rPr lang="en" sz="1300" dirty="0">
                <a:solidFill>
                  <a:srgbClr val="212121"/>
                </a:solidFill>
              </a:rPr>
              <a:t>Note each question uses the word “typically” – in other words, although these students have been flagged in this category as needing additional support, this is where you can triangulate the IAP report with your own classroom observations and curriculum-embedded assessments.  This allows you to think about multiple sources of data - which will let you build a more reliable picture of student strengths and weaknesses than any single source.</a:t>
            </a:r>
            <a:endParaRPr sz="1300" dirty="0">
              <a:solidFill>
                <a:srgbClr val="212121"/>
              </a:solidFill>
            </a:endParaRPr>
          </a:p>
          <a:p>
            <a:pPr marL="0" lvl="0" indent="0" algn="l" rtl="0">
              <a:lnSpc>
                <a:spcPct val="100000"/>
              </a:lnSpc>
              <a:spcBef>
                <a:spcPts val="0"/>
              </a:spcBef>
              <a:spcAft>
                <a:spcPts val="0"/>
              </a:spcAft>
              <a:buSzPts val="1100"/>
              <a:buNone/>
            </a:pPr>
            <a:endParaRPr sz="1300" dirty="0">
              <a:solidFill>
                <a:srgbClr val="212121"/>
              </a:solidFill>
            </a:endParaRPr>
          </a:p>
          <a:p>
            <a:pPr marL="0" lvl="0" indent="0" algn="l" rtl="0">
              <a:lnSpc>
                <a:spcPct val="100000"/>
              </a:lnSpc>
              <a:spcBef>
                <a:spcPts val="0"/>
              </a:spcBef>
              <a:spcAft>
                <a:spcPts val="0"/>
              </a:spcAft>
              <a:buSzPts val="1100"/>
              <a:buNone/>
            </a:pPr>
            <a:r>
              <a:rPr lang="en" sz="1300" dirty="0">
                <a:solidFill>
                  <a:srgbClr val="212121"/>
                </a:solidFill>
              </a:rPr>
              <a:t>First think about this group of students and identify which ones don’t typically (based on the IAP data AND other assessment data you have access to) understand how to approach the assignment. Write their names in the box opposite the question in the Reflection Guide.  In the next section you will get information about strategies you can employ for this sub-group. Assuming not all students fall into this category, for the remaining students you will shift to question 2 and consider whether some typically do not understand and use academic and domain-specific language. Write their names in Box 2 - again there will be guidance for those students later. For the students who remain you will look at question 3 to consider whether any are struggling to select the best evidence. Again, put their names in box 3. You may have 1 or 2 students who were flagged but who do not fall into any of the current categories. Keep their names in mind as you continue to interrogate the later questions.</a:t>
            </a:r>
            <a:endParaRPr sz="1300" dirty="0">
              <a:solidFill>
                <a:srgbClr val="212121"/>
              </a:solidFill>
            </a:endParaRPr>
          </a:p>
          <a:p>
            <a:pPr marL="0" lvl="0" indent="0" algn="l" rtl="0">
              <a:lnSpc>
                <a:spcPct val="100000"/>
              </a:lnSpc>
              <a:spcBef>
                <a:spcPts val="0"/>
              </a:spcBef>
              <a:spcAft>
                <a:spcPts val="0"/>
              </a:spcAft>
              <a:buSzPts val="1100"/>
              <a:buNone/>
            </a:pPr>
            <a:endParaRPr sz="1300" dirty="0">
              <a:solidFill>
                <a:srgbClr val="212121"/>
              </a:solidFill>
            </a:endParaRPr>
          </a:p>
          <a:p>
            <a:pPr marL="0" lvl="0" indent="0" algn="l" rtl="0">
              <a:lnSpc>
                <a:spcPct val="100000"/>
              </a:lnSpc>
              <a:spcBef>
                <a:spcPts val="0"/>
              </a:spcBef>
              <a:spcAft>
                <a:spcPts val="0"/>
              </a:spcAft>
              <a:buSzPts val="1100"/>
              <a:buNone/>
            </a:pPr>
            <a:endParaRPr sz="1300" dirty="0">
              <a:solidFill>
                <a:srgbClr val="212121"/>
              </a:solidFill>
            </a:endParaRPr>
          </a:p>
          <a:p>
            <a:pPr marL="0" lvl="0" indent="0" algn="l" rtl="0">
              <a:lnSpc>
                <a:spcPct val="100000"/>
              </a:lnSpc>
              <a:spcBef>
                <a:spcPts val="0"/>
              </a:spcBef>
              <a:spcAft>
                <a:spcPts val="0"/>
              </a:spcAft>
              <a:buSzPts val="1100"/>
              <a:buNone/>
            </a:pPr>
            <a:endParaRPr sz="1300" dirty="0">
              <a:solidFill>
                <a:srgbClr val="212121"/>
              </a:solidFill>
            </a:endParaRPr>
          </a:p>
          <a:p>
            <a:pPr marL="0" lvl="0" indent="0" algn="l" rtl="0">
              <a:lnSpc>
                <a:spcPct val="100000"/>
              </a:lnSpc>
              <a:spcBef>
                <a:spcPts val="0"/>
              </a:spcBef>
              <a:spcAft>
                <a:spcPts val="0"/>
              </a:spcAft>
              <a:buSzPts val="1100"/>
              <a:buNone/>
            </a:pPr>
            <a:endParaRPr sz="1300" dirty="0">
              <a:solidFill>
                <a:srgbClr val="21212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9b17e9d322_0_5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 name="Google Shape;285;g29b17e9d322_0_5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300" b="1">
                <a:solidFill>
                  <a:srgbClr val="212121"/>
                </a:solidFill>
              </a:rPr>
              <a:t>Duration: </a:t>
            </a:r>
            <a:r>
              <a:rPr lang="en" sz="1300">
                <a:solidFill>
                  <a:srgbClr val="212121"/>
                </a:solidFill>
              </a:rPr>
              <a:t>1 minute.</a:t>
            </a:r>
            <a:endParaRPr sz="1300">
              <a:solidFill>
                <a:srgbClr val="212121"/>
              </a:solidFill>
            </a:endParaRPr>
          </a:p>
          <a:p>
            <a:pPr marL="0" lvl="0" indent="0" algn="l" rtl="0">
              <a:lnSpc>
                <a:spcPct val="100000"/>
              </a:lnSpc>
              <a:spcBef>
                <a:spcPts val="0"/>
              </a:spcBef>
              <a:spcAft>
                <a:spcPts val="0"/>
              </a:spcAft>
              <a:buClr>
                <a:schemeClr val="dk1"/>
              </a:buClr>
              <a:buSzPts val="1100"/>
              <a:buFont typeface="Arial"/>
              <a:buNone/>
            </a:pPr>
            <a:endParaRPr sz="1300">
              <a:solidFill>
                <a:srgbClr val="212121"/>
              </a:solidFill>
            </a:endParaRPr>
          </a:p>
          <a:p>
            <a:pPr marL="0" lvl="0" indent="0" algn="l" rtl="0">
              <a:lnSpc>
                <a:spcPct val="100000"/>
              </a:lnSpc>
              <a:spcBef>
                <a:spcPts val="0"/>
              </a:spcBef>
              <a:spcAft>
                <a:spcPts val="0"/>
              </a:spcAft>
              <a:buClr>
                <a:schemeClr val="dk1"/>
              </a:buClr>
              <a:buSzPts val="1100"/>
              <a:buFont typeface="Arial"/>
              <a:buNone/>
            </a:pPr>
            <a:r>
              <a:rPr lang="en" sz="1300" b="1">
                <a:solidFill>
                  <a:srgbClr val="212121"/>
                </a:solidFill>
              </a:rPr>
              <a:t>Facilitator says: </a:t>
            </a:r>
            <a:r>
              <a:rPr lang="en" sz="1300">
                <a:solidFill>
                  <a:srgbClr val="212121"/>
                </a:solidFill>
              </a:rPr>
              <a:t>This is an example showing how a class of 22 students were grouped into the Knowledge, Application and Synthesis groups depending on their performance ratings. The first set of questions that we just reviewed apply, in this example, to the 10 students in the Knowledge group who scored Weak or Moderate on the Knowledge section. Let’s see what happens as a teacher considers the first set of Reflection questions for this group.</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9b17e9d322_0_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7" name="Google Shape;327;g29b17e9d322_0_6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sz="1300" b="1" dirty="0">
                <a:solidFill>
                  <a:srgbClr val="212121"/>
                </a:solidFill>
              </a:rPr>
              <a:t>Duration: </a:t>
            </a:r>
            <a:r>
              <a:rPr lang="en" sz="1300" dirty="0">
                <a:solidFill>
                  <a:srgbClr val="212121"/>
                </a:solidFill>
              </a:rPr>
              <a:t>15 seconds. </a:t>
            </a:r>
            <a:r>
              <a:rPr lang="en-US" sz="1300" dirty="0">
                <a:solidFill>
                  <a:srgbClr val="212121"/>
                </a:solidFill>
              </a:rPr>
              <a:t>NOTE THERE IS AN ANIMATION ON THIS SLIDE.</a:t>
            </a:r>
          </a:p>
          <a:p>
            <a:pPr marL="0" lvl="0" indent="0" algn="l" rtl="0">
              <a:lnSpc>
                <a:spcPct val="100000"/>
              </a:lnSpc>
              <a:spcBef>
                <a:spcPts val="0"/>
              </a:spcBef>
              <a:spcAft>
                <a:spcPts val="0"/>
              </a:spcAft>
              <a:buSzPts val="1100"/>
              <a:buNone/>
            </a:pPr>
            <a:endParaRPr sz="1300" dirty="0">
              <a:solidFill>
                <a:srgbClr val="212121"/>
              </a:solidFill>
            </a:endParaRPr>
          </a:p>
          <a:p>
            <a:pPr marL="0" lvl="0" indent="0" algn="l" rtl="0">
              <a:lnSpc>
                <a:spcPct val="100000"/>
              </a:lnSpc>
              <a:spcBef>
                <a:spcPts val="0"/>
              </a:spcBef>
              <a:spcAft>
                <a:spcPts val="0"/>
              </a:spcAft>
              <a:buSzPts val="1100"/>
              <a:buNone/>
            </a:pPr>
            <a:r>
              <a:rPr lang="en" sz="1300" b="1" dirty="0">
                <a:solidFill>
                  <a:srgbClr val="212121"/>
                </a:solidFill>
              </a:rPr>
              <a:t>Facilitator says: </a:t>
            </a:r>
            <a:r>
              <a:rPr lang="en" sz="1300" dirty="0">
                <a:solidFill>
                  <a:srgbClr val="212121"/>
                </a:solidFill>
              </a:rPr>
              <a:t>After reviewing a recent classroom writing task for this group of 10 students, the teacher identifies just one student who is struggling significantly understanding what the IAP questions are asking. [</a:t>
            </a:r>
            <a:r>
              <a:rPr lang="en" sz="1300" i="1" dirty="0">
                <a:solidFill>
                  <a:srgbClr val="212121"/>
                </a:solidFill>
              </a:rPr>
              <a:t>ADVANCE SLIDE</a:t>
            </a:r>
            <a:r>
              <a:rPr lang="en" sz="1300" dirty="0">
                <a:solidFill>
                  <a:srgbClr val="212121"/>
                </a:solidFill>
              </a:rPr>
              <a:t>]  She notes that student’s name down for question 1.</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9b17e9d322_0_6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8" name="Google Shape;358;g29b17e9d322_0_6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sz="1300" b="1" dirty="0">
                <a:solidFill>
                  <a:srgbClr val="212121"/>
                </a:solidFill>
              </a:rPr>
              <a:t>Duration: </a:t>
            </a:r>
            <a:r>
              <a:rPr lang="en" sz="1300" dirty="0">
                <a:solidFill>
                  <a:srgbClr val="212121"/>
                </a:solidFill>
              </a:rPr>
              <a:t>15 seconds. </a:t>
            </a:r>
            <a:r>
              <a:rPr lang="en-US" sz="1300" dirty="0">
                <a:solidFill>
                  <a:srgbClr val="212121"/>
                </a:solidFill>
              </a:rPr>
              <a:t>NOTE THERE IS AN ANIMATION ON THIS SLIDE.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300" b="1" kern="100"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Facilitator says: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She then noted another four students who struggled within a writing task, as well as other assignments, to understand and use academic and domain specific vocabulary [</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ADVANCE SLIDE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 so she noted them down in the second box.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9b17e9d322_0_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8" name="Google Shape;388;g29b17e9d322_0_7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sz="1300" b="1" dirty="0">
                <a:solidFill>
                  <a:srgbClr val="212121"/>
                </a:solidFill>
              </a:rPr>
              <a:t>Duration: </a:t>
            </a:r>
            <a:r>
              <a:rPr lang="en" sz="1300" dirty="0">
                <a:solidFill>
                  <a:srgbClr val="212121"/>
                </a:solidFill>
              </a:rPr>
              <a:t>15 seconds. </a:t>
            </a:r>
            <a:r>
              <a:rPr lang="en-US" sz="1300" dirty="0">
                <a:solidFill>
                  <a:srgbClr val="212121"/>
                </a:solidFill>
              </a:rPr>
              <a:t>NOTE THERE IS AN ANIMATION ON THIS SLIDE.</a:t>
            </a:r>
          </a:p>
          <a:p>
            <a:pPr marL="0" lvl="0" indent="0" algn="l" rtl="0">
              <a:lnSpc>
                <a:spcPct val="100000"/>
              </a:lnSpc>
              <a:spcBef>
                <a:spcPts val="0"/>
              </a:spcBef>
              <a:spcAft>
                <a:spcPts val="0"/>
              </a:spcAft>
              <a:buSzPts val="1100"/>
              <a:buNone/>
            </a:pPr>
            <a:endParaRPr sz="1300" dirty="0">
              <a:solidFill>
                <a:srgbClr val="212121"/>
              </a:solidFill>
            </a:endParaRPr>
          </a:p>
          <a:p>
            <a:pPr marL="0" lvl="0" indent="0" algn="l" rtl="0">
              <a:lnSpc>
                <a:spcPct val="100000"/>
              </a:lnSpc>
              <a:spcBef>
                <a:spcPts val="0"/>
              </a:spcBef>
              <a:spcAft>
                <a:spcPts val="0"/>
              </a:spcAft>
              <a:buSzPts val="1100"/>
              <a:buNone/>
            </a:pPr>
            <a:r>
              <a:rPr lang="en" sz="1300" b="1" dirty="0">
                <a:solidFill>
                  <a:srgbClr val="212121"/>
                </a:solidFill>
              </a:rPr>
              <a:t>Facilitator says: </a:t>
            </a:r>
            <a:r>
              <a:rPr lang="en" sz="1300" dirty="0">
                <a:solidFill>
                  <a:srgbClr val="212121"/>
                </a:solidFill>
              </a:rPr>
              <a:t>Finally she reviewed students’ responses to several recent writing prompts and noted that almost all of the remaining students struggled to select the best evidence to support their answers [</a:t>
            </a:r>
            <a:r>
              <a:rPr lang="en" sz="1100" i="1" dirty="0">
                <a:solidFill>
                  <a:srgbClr val="212121"/>
                </a:solidFill>
              </a:rPr>
              <a:t>ADVANCE SLIDE</a:t>
            </a:r>
            <a:r>
              <a:rPr lang="en" sz="1100" dirty="0">
                <a:solidFill>
                  <a:srgbClr val="212121"/>
                </a:solidFill>
              </a:rPr>
              <a:t>] – so she noted them in t</a:t>
            </a:r>
            <a:r>
              <a:rPr lang="en-US" sz="1100" dirty="0">
                <a:solidFill>
                  <a:srgbClr val="212121"/>
                </a:solidFill>
              </a:rPr>
              <a:t>he</a:t>
            </a:r>
            <a:r>
              <a:rPr lang="en" sz="1100" dirty="0">
                <a:solidFill>
                  <a:srgbClr val="212121"/>
                </a:solidFill>
              </a:rPr>
              <a:t> third and final box.</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9b17e9d322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g29b17e9d322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300" b="1" dirty="0">
                <a:solidFill>
                  <a:srgbClr val="212121"/>
                </a:solidFill>
              </a:rPr>
              <a:t>Duration: </a:t>
            </a:r>
            <a:r>
              <a:rPr lang="en" sz="1300" dirty="0">
                <a:solidFill>
                  <a:srgbClr val="212121"/>
                </a:solidFill>
              </a:rPr>
              <a:t>30 seconds</a:t>
            </a:r>
            <a:endParaRPr sz="1300" dirty="0">
              <a:solidFill>
                <a:srgbClr val="212121"/>
              </a:solidFill>
            </a:endParaRPr>
          </a:p>
          <a:p>
            <a:pPr marL="0" lvl="0" indent="0" algn="l" rtl="0">
              <a:lnSpc>
                <a:spcPct val="100000"/>
              </a:lnSpc>
              <a:spcBef>
                <a:spcPts val="0"/>
              </a:spcBef>
              <a:spcAft>
                <a:spcPts val="0"/>
              </a:spcAft>
              <a:buSzPts val="1100"/>
              <a:buNone/>
            </a:pPr>
            <a:endParaRPr sz="1300" dirty="0">
              <a:solidFill>
                <a:schemeClr val="dk1"/>
              </a:solidFill>
            </a:endParaRPr>
          </a:p>
          <a:p>
            <a:pPr marL="0" lvl="0" indent="0" algn="l" rtl="0">
              <a:lnSpc>
                <a:spcPct val="100000"/>
              </a:lnSpc>
              <a:spcBef>
                <a:spcPts val="0"/>
              </a:spcBef>
              <a:spcAft>
                <a:spcPts val="0"/>
              </a:spcAft>
              <a:buSzPts val="1100"/>
              <a:buNone/>
            </a:pPr>
            <a:r>
              <a:rPr lang="en" sz="1300" b="1" dirty="0">
                <a:solidFill>
                  <a:schemeClr val="dk1"/>
                </a:solidFill>
              </a:rPr>
              <a:t>Facilitator says</a:t>
            </a:r>
            <a:r>
              <a:rPr lang="en" sz="1300" dirty="0">
                <a:solidFill>
                  <a:schemeClr val="dk1"/>
                </a:solidFill>
              </a:rPr>
              <a:t>: This session is part of a larger professional learning series designed to help schools and school systems with implementation of the Innovative Assessment Program, or the IAP for short.</a:t>
            </a:r>
            <a:r>
              <a:rPr lang="en" sz="1300" dirty="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 </a:t>
            </a:r>
            <a:r>
              <a:rPr lang="en" sz="1300" dirty="0">
                <a:solidFill>
                  <a:schemeClr val="dk1"/>
                </a:solidFill>
              </a:rPr>
              <a:t>For any questions about the IAP, please contact Ruth Caillouet, Innovative Assessment Program Coordinator or Kathy Judy, Supervisor of Assessment Content, English Language Arts. </a:t>
            </a:r>
            <a:endParaRPr sz="1300" dirty="0">
              <a:solidFill>
                <a:schemeClr val="dk1"/>
              </a:solidFill>
            </a:endParaRPr>
          </a:p>
          <a:p>
            <a:pPr marL="0" lvl="0" indent="0" algn="l" rtl="0">
              <a:lnSpc>
                <a:spcPct val="100000"/>
              </a:lnSpc>
              <a:spcBef>
                <a:spcPts val="0"/>
              </a:spcBef>
              <a:spcAft>
                <a:spcPts val="0"/>
              </a:spcAft>
              <a:buSzPts val="1100"/>
              <a:buNone/>
            </a:pPr>
            <a:endParaRPr dirty="0">
              <a:solidFill>
                <a:srgbClr val="21212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sz="1050" dirty="0">
              <a:solidFill>
                <a:srgbClr val="5E5E5E"/>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sz="1050" dirty="0">
              <a:solidFill>
                <a:srgbClr val="5E5E5E"/>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b="1" dirty="0">
              <a:solidFill>
                <a:srgbClr val="21212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sz="9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9b17e9d322_0_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1" name="Google Shape;411;g29b17e9d322_0_7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300" b="1" dirty="0">
                <a:solidFill>
                  <a:srgbClr val="212121"/>
                </a:solidFill>
              </a:rPr>
              <a:t>Duration: </a:t>
            </a:r>
            <a:r>
              <a:rPr lang="en" sz="1300" dirty="0">
                <a:solidFill>
                  <a:srgbClr val="212121"/>
                </a:solidFill>
              </a:rPr>
              <a:t>1 minute. NOTE THERE ARE 2 ANIMATIONS ON THIS SLIDE.</a:t>
            </a:r>
            <a:endParaRPr sz="1300" dirty="0">
              <a:solidFill>
                <a:srgbClr val="212121"/>
              </a:solidFill>
            </a:endParaRPr>
          </a:p>
          <a:p>
            <a:pPr marL="0" lvl="0" indent="0" algn="l" rtl="0">
              <a:lnSpc>
                <a:spcPct val="100000"/>
              </a:lnSpc>
              <a:spcBef>
                <a:spcPts val="0"/>
              </a:spcBef>
              <a:spcAft>
                <a:spcPts val="0"/>
              </a:spcAft>
              <a:buSzPts val="1100"/>
              <a:buNone/>
            </a:pPr>
            <a:endParaRPr sz="1300" dirty="0">
              <a:solidFill>
                <a:srgbClr val="212121"/>
              </a:solidFill>
            </a:endParaRPr>
          </a:p>
          <a:p>
            <a:pPr marL="0" lvl="0" indent="0" algn="l" rtl="0">
              <a:lnSpc>
                <a:spcPct val="100000"/>
              </a:lnSpc>
              <a:spcBef>
                <a:spcPts val="0"/>
              </a:spcBef>
              <a:spcAft>
                <a:spcPts val="0"/>
              </a:spcAft>
              <a:buSzPts val="1100"/>
              <a:buNone/>
            </a:pPr>
            <a:endParaRPr sz="1300" dirty="0">
              <a:solidFill>
                <a:srgbClr val="212121"/>
              </a:solidFill>
            </a:endParaRPr>
          </a:p>
          <a:p>
            <a:pPr marL="0" lvl="0" indent="0" algn="l" rtl="0">
              <a:lnSpc>
                <a:spcPct val="100000"/>
              </a:lnSpc>
              <a:spcBef>
                <a:spcPts val="0"/>
              </a:spcBef>
              <a:spcAft>
                <a:spcPts val="0"/>
              </a:spcAft>
              <a:buSzPts val="1100"/>
              <a:buNone/>
            </a:pPr>
            <a:r>
              <a:rPr lang="en" sz="1300" b="1" dirty="0">
                <a:solidFill>
                  <a:srgbClr val="212121"/>
                </a:solidFill>
              </a:rPr>
              <a:t>Facilitator says: </a:t>
            </a:r>
            <a:r>
              <a:rPr lang="en" sz="1300" dirty="0">
                <a:solidFill>
                  <a:srgbClr val="212121"/>
                </a:solidFill>
              </a:rPr>
              <a:t>Student 1 was the only student for whom none of the three Reflection questions seemed to apply. This student was not always a strong writer, but was a good reader and someone who was able to understand what assignments asked of him and responded well. The teacher looked at this student’s complete profile  [</a:t>
            </a:r>
            <a:r>
              <a:rPr lang="en" sz="1300" i="1" dirty="0">
                <a:solidFill>
                  <a:srgbClr val="212121"/>
                </a:solidFill>
              </a:rPr>
              <a:t>ADVANCE SLIDE SO THE IMAGE IS VISIBLE</a:t>
            </a:r>
            <a:r>
              <a:rPr lang="en" sz="1300" dirty="0">
                <a:solidFill>
                  <a:srgbClr val="212121"/>
                </a:solidFill>
              </a:rPr>
              <a:t>] and saw that he was rated as Weak on both the Knowledge and Application sections and did not complete the final writing prompt. This seemed unusual for this student and the teacher wondered if something had happened on the testing days or if he had not been feeling well. The teacher decided to keep this student in mind when she got to the Synthesis section and reflect some more on his essay writing, even though she did not have any </a:t>
            </a:r>
            <a:r>
              <a:rPr lang="en" sz="1300" dirty="0">
                <a:solidFill>
                  <a:srgbClr val="FF0000"/>
                </a:solidFill>
              </a:rPr>
              <a:t>IAP</a:t>
            </a:r>
            <a:r>
              <a:rPr lang="en" sz="1300" dirty="0">
                <a:solidFill>
                  <a:srgbClr val="212121"/>
                </a:solidFill>
              </a:rPr>
              <a:t> data for Student 1 on that section.</a:t>
            </a:r>
            <a:endParaRPr sz="1300" dirty="0">
              <a:solidFill>
                <a:srgbClr val="212121"/>
              </a:solidFill>
            </a:endParaRPr>
          </a:p>
          <a:p>
            <a:pPr marL="0" lvl="0" indent="0" algn="l" rtl="0">
              <a:lnSpc>
                <a:spcPct val="100000"/>
              </a:lnSpc>
              <a:spcBef>
                <a:spcPts val="0"/>
              </a:spcBef>
              <a:spcAft>
                <a:spcPts val="0"/>
              </a:spcAft>
              <a:buSzPts val="1100"/>
              <a:buNone/>
            </a:pPr>
            <a:endParaRPr sz="1300" dirty="0">
              <a:solidFill>
                <a:srgbClr val="212121"/>
              </a:solidFill>
            </a:endParaRPr>
          </a:p>
          <a:p>
            <a:pPr marL="0" lvl="0" indent="0" algn="l" rtl="0">
              <a:lnSpc>
                <a:spcPct val="100000"/>
              </a:lnSpc>
              <a:spcBef>
                <a:spcPts val="0"/>
              </a:spcBef>
              <a:spcAft>
                <a:spcPts val="0"/>
              </a:spcAft>
              <a:buSzPts val="1100"/>
              <a:buNone/>
            </a:pPr>
            <a:r>
              <a:rPr lang="en" sz="1300" dirty="0">
                <a:solidFill>
                  <a:srgbClr val="212121"/>
                </a:solidFill>
              </a:rPr>
              <a:t> [</a:t>
            </a:r>
            <a:r>
              <a:rPr lang="en" sz="1300" i="1" dirty="0">
                <a:solidFill>
                  <a:srgbClr val="212121"/>
                </a:solidFill>
              </a:rPr>
              <a:t>ADVANCE SLIDE SO THE IMAGE IS VISIBLE</a:t>
            </a:r>
            <a:r>
              <a:rPr lang="en" sz="1300" dirty="0">
                <a:solidFill>
                  <a:srgbClr val="212121"/>
                </a:solidFill>
              </a:rPr>
              <a:t>] Pause the video here and work through the first set of Reflection Questions for the students in your class who are in the Knowledge group. When you are done, hit play again.</a:t>
            </a:r>
            <a:endParaRPr sz="1300" dirty="0">
              <a:solidFill>
                <a:srgbClr val="21212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9b17e9d322_0_6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0" name="Google Shape;430;g29b17e9d322_0_6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300" b="1" dirty="0">
                <a:solidFill>
                  <a:srgbClr val="212121"/>
                </a:solidFill>
              </a:rPr>
              <a:t>Duration: </a:t>
            </a:r>
            <a:r>
              <a:rPr lang="en" sz="1300" dirty="0">
                <a:solidFill>
                  <a:srgbClr val="212121"/>
                </a:solidFill>
              </a:rPr>
              <a:t>2 minutes. NOTE THERE IS AN ANIMATION ON THIS SLIDE.</a:t>
            </a:r>
            <a:endParaRPr sz="1300" dirty="0">
              <a:solidFill>
                <a:srgbClr val="212121"/>
              </a:solidFill>
            </a:endParaRPr>
          </a:p>
          <a:p>
            <a:pPr marL="0" lvl="0" indent="0" algn="l" rtl="0">
              <a:lnSpc>
                <a:spcPct val="100000"/>
              </a:lnSpc>
              <a:spcBef>
                <a:spcPts val="0"/>
              </a:spcBef>
              <a:spcAft>
                <a:spcPts val="0"/>
              </a:spcAft>
              <a:buClr>
                <a:schemeClr val="dk1"/>
              </a:buClr>
              <a:buSzPts val="1100"/>
              <a:buFont typeface="Arial"/>
              <a:buNone/>
            </a:pPr>
            <a:endParaRPr sz="1300" dirty="0">
              <a:solidFill>
                <a:srgbClr val="212121"/>
              </a:solidFill>
            </a:endParaRPr>
          </a:p>
          <a:p>
            <a:pPr marL="0" lvl="0" indent="0" algn="l" rtl="0">
              <a:lnSpc>
                <a:spcPct val="100000"/>
              </a:lnSpc>
              <a:spcBef>
                <a:spcPts val="0"/>
              </a:spcBef>
              <a:spcAft>
                <a:spcPts val="0"/>
              </a:spcAft>
              <a:buSzPts val="1100"/>
              <a:buNone/>
            </a:pPr>
            <a:r>
              <a:rPr lang="en" sz="1300" b="1" dirty="0">
                <a:solidFill>
                  <a:srgbClr val="212121"/>
                </a:solidFill>
              </a:rPr>
              <a:t>Facilitator says: </a:t>
            </a:r>
            <a:r>
              <a:rPr lang="en" sz="1300" dirty="0">
                <a:solidFill>
                  <a:srgbClr val="212121"/>
                </a:solidFill>
              </a:rPr>
              <a:t>You are now going to repeat the process for the students who were placed in the Application group – that is those students who were Strong in the Knowledge section but Weak or Moderate in the Application section, which suggests they </a:t>
            </a:r>
            <a:r>
              <a:rPr lang="en" sz="1300" dirty="0">
                <a:solidFill>
                  <a:schemeClr val="dk1"/>
                </a:solidFill>
              </a:rPr>
              <a:t>may be struggling to transfer the appropriate knowledge and skills to ELA tasks independently</a:t>
            </a:r>
            <a:r>
              <a:rPr lang="en" sz="1300" dirty="0">
                <a:solidFill>
                  <a:srgbClr val="212121"/>
                </a:solidFill>
              </a:rPr>
              <a:t>. In this instance there is only one reflection question to consider. As you look at some recent assignments and assessments for this group of students note which of them seem to struggle with comprehension when looking at a new text on their own. Note their names in the table. If there are students in this group on the IAP report who do not typically have comprehension struggles, consider the questions in the final table.</a:t>
            </a:r>
            <a:endParaRPr sz="1300" dirty="0">
              <a:solidFill>
                <a:srgbClr val="212121"/>
              </a:solidFill>
            </a:endParaRPr>
          </a:p>
          <a:p>
            <a:pPr marL="0" lvl="0" indent="0" algn="l" rtl="0">
              <a:lnSpc>
                <a:spcPct val="100000"/>
              </a:lnSpc>
              <a:spcBef>
                <a:spcPts val="0"/>
              </a:spcBef>
              <a:spcAft>
                <a:spcPts val="0"/>
              </a:spcAft>
              <a:buSzPts val="1100"/>
              <a:buNone/>
            </a:pPr>
            <a:endParaRPr sz="1300" dirty="0">
              <a:solidFill>
                <a:srgbClr val="212121"/>
              </a:solidFill>
            </a:endParaRPr>
          </a:p>
          <a:p>
            <a:pPr marL="0" lvl="0" indent="0" algn="l" rtl="0">
              <a:lnSpc>
                <a:spcPct val="100000"/>
              </a:lnSpc>
              <a:spcBef>
                <a:spcPts val="0"/>
              </a:spcBef>
              <a:spcAft>
                <a:spcPts val="0"/>
              </a:spcAft>
              <a:buSzPts val="1100"/>
              <a:buNone/>
            </a:pPr>
            <a:r>
              <a:rPr lang="en" sz="1300" dirty="0">
                <a:solidFill>
                  <a:srgbClr val="212121"/>
                </a:solidFill>
              </a:rPr>
              <a:t> [</a:t>
            </a:r>
            <a:r>
              <a:rPr lang="en" sz="1300" i="1" dirty="0">
                <a:solidFill>
                  <a:srgbClr val="212121"/>
                </a:solidFill>
              </a:rPr>
              <a:t>ADVANCE SLIDE SO THE IMAGE IS VISIBLE</a:t>
            </a:r>
            <a:r>
              <a:rPr lang="en" sz="1300" dirty="0">
                <a:solidFill>
                  <a:srgbClr val="212121"/>
                </a:solidFill>
              </a:rPr>
              <a:t>] Pause the video here and step through this process for the students in your class who are in the Analysis group. When you are done, hit play again.</a:t>
            </a:r>
            <a:endParaRPr sz="1300" dirty="0">
              <a:solidFill>
                <a:srgbClr val="212121"/>
              </a:solidFill>
            </a:endParaRPr>
          </a:p>
          <a:p>
            <a:pPr marL="0" lvl="0" indent="0" algn="l" rtl="0">
              <a:lnSpc>
                <a:spcPct val="100000"/>
              </a:lnSpc>
              <a:spcBef>
                <a:spcPts val="0"/>
              </a:spcBef>
              <a:spcAft>
                <a:spcPts val="0"/>
              </a:spcAft>
              <a:buClr>
                <a:schemeClr val="dk1"/>
              </a:buClr>
              <a:buSzPts val="1100"/>
              <a:buFont typeface="Arial"/>
              <a:buNone/>
            </a:pPr>
            <a:endParaRPr sz="1300" dirty="0">
              <a:solidFill>
                <a:srgbClr val="21212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9b17e9d322_0_7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9" name="Google Shape;439;g29b17e9d322_0_7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300" b="1">
                <a:solidFill>
                  <a:srgbClr val="212121"/>
                </a:solidFill>
              </a:rPr>
              <a:t>Duration: </a:t>
            </a:r>
            <a:r>
              <a:rPr lang="en" sz="1300">
                <a:solidFill>
                  <a:srgbClr val="212121"/>
                </a:solidFill>
              </a:rPr>
              <a:t>2 minutes. NOTE THERE IS AN ANIMATION ON THIS SLIDE.</a:t>
            </a:r>
            <a:endParaRPr sz="1300">
              <a:solidFill>
                <a:srgbClr val="212121"/>
              </a:solidFill>
            </a:endParaRPr>
          </a:p>
          <a:p>
            <a:pPr marL="0" lvl="0" indent="0" algn="l" rtl="0">
              <a:lnSpc>
                <a:spcPct val="100000"/>
              </a:lnSpc>
              <a:spcBef>
                <a:spcPts val="0"/>
              </a:spcBef>
              <a:spcAft>
                <a:spcPts val="0"/>
              </a:spcAft>
              <a:buSzPts val="1100"/>
              <a:buNone/>
            </a:pPr>
            <a:endParaRPr sz="1300">
              <a:solidFill>
                <a:srgbClr val="212121"/>
              </a:solidFill>
            </a:endParaRPr>
          </a:p>
          <a:p>
            <a:pPr marL="0" lvl="0" indent="0" algn="l" rtl="0">
              <a:lnSpc>
                <a:spcPct val="100000"/>
              </a:lnSpc>
              <a:spcBef>
                <a:spcPts val="0"/>
              </a:spcBef>
              <a:spcAft>
                <a:spcPts val="0"/>
              </a:spcAft>
              <a:buSzPts val="1100"/>
              <a:buNone/>
            </a:pPr>
            <a:r>
              <a:rPr lang="en" sz="1300" b="1">
                <a:solidFill>
                  <a:srgbClr val="212121"/>
                </a:solidFill>
              </a:rPr>
              <a:t>Facilitator says: </a:t>
            </a:r>
            <a:r>
              <a:rPr lang="en" sz="1300">
                <a:solidFill>
                  <a:srgbClr val="212121"/>
                </a:solidFill>
              </a:rPr>
              <a:t>You are now going to repeat the process for the students who were placed in the Synthesis group – that is those students who were Strong in the first two sections, but Weak or Moderate in the Synthesis section, which suggests they </a:t>
            </a:r>
            <a:r>
              <a:rPr lang="en" sz="1300">
                <a:solidFill>
                  <a:schemeClr val="dk1"/>
                </a:solidFill>
              </a:rPr>
              <a:t>may be struggling with some aspects of writing</a:t>
            </a:r>
            <a:r>
              <a:rPr lang="en" sz="1300">
                <a:solidFill>
                  <a:srgbClr val="212121"/>
                </a:solidFill>
              </a:rPr>
              <a:t>. Here there are three reflection questions to consider.  As you look at some recent assignments and assessments for this group of students note whether the first question describes a typical struggle they have. If not, move to the second and third questions. Where the questions describe something you see in other writing that they have done, note their names in the table. </a:t>
            </a:r>
            <a:endParaRPr sz="1300">
              <a:solidFill>
                <a:srgbClr val="212121"/>
              </a:solidFill>
            </a:endParaRPr>
          </a:p>
          <a:p>
            <a:pPr marL="0" lvl="0" indent="0" algn="l" rtl="0">
              <a:lnSpc>
                <a:spcPct val="100000"/>
              </a:lnSpc>
              <a:spcBef>
                <a:spcPts val="0"/>
              </a:spcBef>
              <a:spcAft>
                <a:spcPts val="0"/>
              </a:spcAft>
              <a:buSzPts val="1100"/>
              <a:buNone/>
            </a:pPr>
            <a:endParaRPr sz="1300">
              <a:solidFill>
                <a:srgbClr val="212121"/>
              </a:solidFill>
            </a:endParaRPr>
          </a:p>
          <a:p>
            <a:pPr marL="0" lvl="0" indent="0" algn="l" rtl="0">
              <a:lnSpc>
                <a:spcPct val="100000"/>
              </a:lnSpc>
              <a:spcBef>
                <a:spcPts val="0"/>
              </a:spcBef>
              <a:spcAft>
                <a:spcPts val="0"/>
              </a:spcAft>
              <a:buSzPts val="1100"/>
              <a:buNone/>
            </a:pPr>
            <a:r>
              <a:rPr lang="en" sz="1300">
                <a:solidFill>
                  <a:srgbClr val="212121"/>
                </a:solidFill>
              </a:rPr>
              <a:t> [</a:t>
            </a:r>
            <a:r>
              <a:rPr lang="en" sz="1300" i="1">
                <a:solidFill>
                  <a:srgbClr val="212121"/>
                </a:solidFill>
              </a:rPr>
              <a:t>ADVANCE SLIDE SO THE IMAGE IS VISIBLE</a:t>
            </a:r>
            <a:r>
              <a:rPr lang="en" sz="1300">
                <a:solidFill>
                  <a:srgbClr val="212121"/>
                </a:solidFill>
              </a:rPr>
              <a:t>] Pause the video here and step through this process for the students in your class who are in the Synthesis group. When you are done, hit play again.</a:t>
            </a:r>
            <a:endParaRPr sz="1300">
              <a:solidFill>
                <a:srgbClr val="212121"/>
              </a:solidFill>
            </a:endParaRPr>
          </a:p>
          <a:p>
            <a:pPr marL="0" lvl="0" indent="0" algn="l" rtl="0">
              <a:lnSpc>
                <a:spcPct val="100000"/>
              </a:lnSpc>
              <a:spcBef>
                <a:spcPts val="0"/>
              </a:spcBef>
              <a:spcAft>
                <a:spcPts val="0"/>
              </a:spcAft>
              <a:buSzPts val="1100"/>
              <a:buNone/>
            </a:pPr>
            <a:endParaRPr sz="1300">
              <a:solidFill>
                <a:srgbClr val="21212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2a90f6d059b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7" name="Google Shape;447;g2a90f6d059b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300" b="1">
                <a:solidFill>
                  <a:srgbClr val="212121"/>
                </a:solidFill>
              </a:rPr>
              <a:t>Duration: </a:t>
            </a:r>
            <a:r>
              <a:rPr lang="en" sz="1300">
                <a:solidFill>
                  <a:srgbClr val="212121"/>
                </a:solidFill>
              </a:rPr>
              <a:t>30 seconds</a:t>
            </a:r>
            <a:endParaRPr sz="1300">
              <a:solidFill>
                <a:srgbClr val="212121"/>
              </a:solidFill>
            </a:endParaRPr>
          </a:p>
          <a:p>
            <a:pPr marL="0" lvl="0" indent="0" algn="l" rtl="0">
              <a:lnSpc>
                <a:spcPct val="100000"/>
              </a:lnSpc>
              <a:spcBef>
                <a:spcPts val="0"/>
              </a:spcBef>
              <a:spcAft>
                <a:spcPts val="0"/>
              </a:spcAft>
              <a:buSzPts val="1100"/>
              <a:buNone/>
            </a:pPr>
            <a:endParaRPr sz="1300">
              <a:solidFill>
                <a:srgbClr val="212121"/>
              </a:solidFill>
            </a:endParaRPr>
          </a:p>
          <a:p>
            <a:pPr marL="0" lvl="0" indent="0" algn="l" rtl="0">
              <a:lnSpc>
                <a:spcPct val="100000"/>
              </a:lnSpc>
              <a:spcBef>
                <a:spcPts val="0"/>
              </a:spcBef>
              <a:spcAft>
                <a:spcPts val="0"/>
              </a:spcAft>
              <a:buSzPts val="1100"/>
              <a:buNone/>
            </a:pPr>
            <a:r>
              <a:rPr lang="en" sz="1300" b="1">
                <a:solidFill>
                  <a:srgbClr val="212121"/>
                </a:solidFill>
              </a:rPr>
              <a:t>Facilitator says: </a:t>
            </a:r>
            <a:r>
              <a:rPr lang="en" sz="1300">
                <a:solidFill>
                  <a:srgbClr val="212121"/>
                </a:solidFill>
              </a:rPr>
              <a:t>You now should have a complete worksheet with the reflection questions that looks something like this. You might not have identified students for every section. The next section will walk you through using the Support Guidance resource.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9b17e9d322_0_7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2" name="Google Shape;462;g29b17e9d322_0_7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300" b="1">
                <a:solidFill>
                  <a:srgbClr val="212121"/>
                </a:solidFill>
              </a:rPr>
              <a:t>Duration: </a:t>
            </a:r>
            <a:r>
              <a:rPr lang="en" sz="1300">
                <a:solidFill>
                  <a:srgbClr val="212121"/>
                </a:solidFill>
              </a:rPr>
              <a:t>30 seconds. NOTE THERE IS AN ANIMATION ON THIS SLIDE.</a:t>
            </a:r>
            <a:endParaRPr sz="1300">
              <a:solidFill>
                <a:srgbClr val="212121"/>
              </a:solidFill>
            </a:endParaRPr>
          </a:p>
          <a:p>
            <a:pPr marL="0" lvl="0" indent="0" algn="l" rtl="0">
              <a:lnSpc>
                <a:spcPct val="100000"/>
              </a:lnSpc>
              <a:spcBef>
                <a:spcPts val="0"/>
              </a:spcBef>
              <a:spcAft>
                <a:spcPts val="0"/>
              </a:spcAft>
              <a:buSzPts val="1100"/>
              <a:buNone/>
            </a:pPr>
            <a:endParaRPr sz="1300">
              <a:solidFill>
                <a:srgbClr val="212121"/>
              </a:solidFill>
            </a:endParaRPr>
          </a:p>
          <a:p>
            <a:pPr marL="0" lvl="0" indent="0" algn="l" rtl="0">
              <a:lnSpc>
                <a:spcPct val="100000"/>
              </a:lnSpc>
              <a:spcBef>
                <a:spcPts val="0"/>
              </a:spcBef>
              <a:spcAft>
                <a:spcPts val="0"/>
              </a:spcAft>
              <a:buSzPts val="1100"/>
              <a:buNone/>
            </a:pPr>
            <a:endParaRPr sz="1300">
              <a:solidFill>
                <a:srgbClr val="212121"/>
              </a:solidFill>
            </a:endParaRPr>
          </a:p>
          <a:p>
            <a:pPr marL="0" lvl="0" indent="0" algn="l" rtl="0">
              <a:lnSpc>
                <a:spcPct val="100000"/>
              </a:lnSpc>
              <a:spcBef>
                <a:spcPts val="0"/>
              </a:spcBef>
              <a:spcAft>
                <a:spcPts val="0"/>
              </a:spcAft>
              <a:buSzPts val="1100"/>
              <a:buNone/>
            </a:pPr>
            <a:r>
              <a:rPr lang="en" sz="1300" b="1">
                <a:solidFill>
                  <a:srgbClr val="212121"/>
                </a:solidFill>
              </a:rPr>
              <a:t>Facilitator says:</a:t>
            </a:r>
            <a:r>
              <a:rPr lang="en" sz="1300">
                <a:solidFill>
                  <a:srgbClr val="212121"/>
                </a:solidFill>
              </a:rPr>
              <a:t> The final section of the support documentation is in many ways the most important because it moves you from analysis of your students’ data to action, providing you with suggestions for how you might want to support the various groups of students that you just identified.</a:t>
            </a:r>
            <a:endParaRPr sz="1300">
              <a:solidFill>
                <a:srgbClr val="212121"/>
              </a:solidFill>
            </a:endParaRPr>
          </a:p>
          <a:p>
            <a:pPr marL="0" lvl="0" indent="0" algn="l" rtl="0">
              <a:lnSpc>
                <a:spcPct val="100000"/>
              </a:lnSpc>
              <a:spcBef>
                <a:spcPts val="0"/>
              </a:spcBef>
              <a:spcAft>
                <a:spcPts val="0"/>
              </a:spcAft>
              <a:buSzPts val="1100"/>
              <a:buNone/>
            </a:pPr>
            <a:endParaRPr sz="1300">
              <a:solidFill>
                <a:srgbClr val="212121"/>
              </a:solidFill>
            </a:endParaRPr>
          </a:p>
          <a:p>
            <a:pPr marL="0" lvl="0" indent="0" algn="l" rtl="0">
              <a:lnSpc>
                <a:spcPct val="100000"/>
              </a:lnSpc>
              <a:spcBef>
                <a:spcPts val="0"/>
              </a:spcBef>
              <a:spcAft>
                <a:spcPts val="0"/>
              </a:spcAft>
              <a:buSzPts val="1100"/>
              <a:buNone/>
            </a:pPr>
            <a:r>
              <a:rPr lang="en" sz="1300">
                <a:solidFill>
                  <a:srgbClr val="212121"/>
                </a:solidFill>
              </a:rPr>
              <a:t>Remember you don’t have to review and enact all of the suggestions at once but can quickly skim to see what might be relevant and what you might want to come back to later.  For this section, we suggestion you print out the Support Guidance, grab a highlighter and some sticky notes.</a:t>
            </a:r>
            <a:endParaRPr sz="1300">
              <a:solidFill>
                <a:srgbClr val="212121"/>
              </a:solidFill>
            </a:endParaRPr>
          </a:p>
          <a:p>
            <a:pPr marL="0" lvl="0" indent="0" algn="l" rtl="0">
              <a:lnSpc>
                <a:spcPct val="100000"/>
              </a:lnSpc>
              <a:spcBef>
                <a:spcPts val="0"/>
              </a:spcBef>
              <a:spcAft>
                <a:spcPts val="0"/>
              </a:spcAft>
              <a:buSzPts val="1100"/>
              <a:buNone/>
            </a:pPr>
            <a:endParaRPr sz="1300">
              <a:solidFill>
                <a:srgbClr val="212121"/>
              </a:solidFill>
            </a:endParaRPr>
          </a:p>
          <a:p>
            <a:pPr marL="0" lvl="0" indent="0" algn="l" rtl="0">
              <a:lnSpc>
                <a:spcPct val="100000"/>
              </a:lnSpc>
              <a:spcBef>
                <a:spcPts val="0"/>
              </a:spcBef>
              <a:spcAft>
                <a:spcPts val="0"/>
              </a:spcAft>
              <a:buSzPts val="1100"/>
              <a:buNone/>
            </a:pPr>
            <a:r>
              <a:rPr lang="en" sz="1300">
                <a:solidFill>
                  <a:srgbClr val="212121"/>
                </a:solidFill>
              </a:rPr>
              <a:t> [</a:t>
            </a:r>
            <a:r>
              <a:rPr lang="en" sz="1300" i="1">
                <a:solidFill>
                  <a:srgbClr val="212121"/>
                </a:solidFill>
              </a:rPr>
              <a:t>ADVANCE SLIDE SO THE IMAGE IS VISIBLE</a:t>
            </a:r>
            <a:r>
              <a:rPr lang="en" sz="1300">
                <a:solidFill>
                  <a:srgbClr val="212121"/>
                </a:solidFill>
              </a:rPr>
              <a:t>] Pause the video here if you need to grab supplies. When you are ready, hit play again.</a:t>
            </a:r>
            <a:endParaRPr sz="1300">
              <a:solidFill>
                <a:srgbClr val="212121"/>
              </a:solidFill>
            </a:endParaRPr>
          </a:p>
          <a:p>
            <a:pPr marL="0" lvl="0" indent="0" algn="l" rtl="0">
              <a:lnSpc>
                <a:spcPct val="100000"/>
              </a:lnSpc>
              <a:spcBef>
                <a:spcPts val="0"/>
              </a:spcBef>
              <a:spcAft>
                <a:spcPts val="0"/>
              </a:spcAft>
              <a:buSzPts val="1100"/>
              <a:buNone/>
            </a:pPr>
            <a:endParaRPr sz="1300">
              <a:solidFill>
                <a:srgbClr val="21212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9b17e9d322_0_8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9" name="Google Shape;469;g29b17e9d322_0_8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300" b="1" dirty="0">
                <a:solidFill>
                  <a:srgbClr val="212121"/>
                </a:solidFill>
              </a:rPr>
              <a:t>Duration: </a:t>
            </a:r>
            <a:r>
              <a:rPr lang="en" sz="1300" dirty="0">
                <a:solidFill>
                  <a:srgbClr val="212121"/>
                </a:solidFill>
              </a:rPr>
              <a:t>2 minutes. NOTE THERE ARE ANIMATIONS ON THIS SLIDE.</a:t>
            </a:r>
            <a:endParaRPr sz="1300" dirty="0">
              <a:solidFill>
                <a:srgbClr val="212121"/>
              </a:solidFill>
            </a:endParaRPr>
          </a:p>
          <a:p>
            <a:pPr marL="0" lvl="0" indent="0" algn="l" rtl="0">
              <a:lnSpc>
                <a:spcPct val="100000"/>
              </a:lnSpc>
              <a:spcBef>
                <a:spcPts val="0"/>
              </a:spcBef>
              <a:spcAft>
                <a:spcPts val="0"/>
              </a:spcAft>
              <a:buSzPts val="1100"/>
              <a:buNone/>
            </a:pPr>
            <a:endParaRPr sz="1300" dirty="0">
              <a:solidFill>
                <a:srgbClr val="212121"/>
              </a:solidFill>
            </a:endParaRPr>
          </a:p>
          <a:p>
            <a:pPr marL="0" lvl="0" indent="0" algn="l" rtl="0">
              <a:lnSpc>
                <a:spcPct val="100000"/>
              </a:lnSpc>
              <a:spcBef>
                <a:spcPts val="0"/>
              </a:spcBef>
              <a:spcAft>
                <a:spcPts val="0"/>
              </a:spcAft>
              <a:buSzPts val="1100"/>
              <a:buNone/>
            </a:pPr>
            <a:endParaRPr sz="1300" dirty="0">
              <a:solidFill>
                <a:srgbClr val="212121"/>
              </a:solidFill>
            </a:endParaRPr>
          </a:p>
          <a:p>
            <a:pPr marL="0" lvl="0" indent="0" algn="l" rtl="0">
              <a:lnSpc>
                <a:spcPct val="100000"/>
              </a:lnSpc>
              <a:spcBef>
                <a:spcPts val="0"/>
              </a:spcBef>
              <a:spcAft>
                <a:spcPts val="0"/>
              </a:spcAft>
              <a:buSzPts val="1100"/>
              <a:buNone/>
            </a:pPr>
            <a:r>
              <a:rPr lang="en" sz="1300" b="1" dirty="0">
                <a:solidFill>
                  <a:srgbClr val="212121"/>
                </a:solidFill>
              </a:rPr>
              <a:t>Facilitator says: </a:t>
            </a:r>
            <a:r>
              <a:rPr lang="en" sz="1300" dirty="0">
                <a:solidFill>
                  <a:srgbClr val="212121"/>
                </a:solidFill>
              </a:rPr>
              <a:t>There are seven sections in the Support Guidance. Each one follows the same structure, with answers to the same four questions.</a:t>
            </a:r>
            <a:endParaRPr sz="1300" dirty="0">
              <a:solidFill>
                <a:srgbClr val="212121"/>
              </a:solidFill>
            </a:endParaRPr>
          </a:p>
          <a:p>
            <a:pPr marL="0" lvl="0" indent="0" algn="l" rtl="0">
              <a:lnSpc>
                <a:spcPct val="100000"/>
              </a:lnSpc>
              <a:spcBef>
                <a:spcPts val="0"/>
              </a:spcBef>
              <a:spcAft>
                <a:spcPts val="0"/>
              </a:spcAft>
              <a:buSzPts val="1100"/>
              <a:buNone/>
            </a:pPr>
            <a:endParaRPr sz="1300" dirty="0">
              <a:solidFill>
                <a:srgbClr val="212121"/>
              </a:solidFill>
            </a:endParaRPr>
          </a:p>
          <a:p>
            <a:pPr marL="0" lvl="0" indent="0" algn="l" rtl="0">
              <a:lnSpc>
                <a:spcPct val="100000"/>
              </a:lnSpc>
              <a:spcBef>
                <a:spcPts val="0"/>
              </a:spcBef>
              <a:spcAft>
                <a:spcPts val="0"/>
              </a:spcAft>
              <a:buSzPts val="1100"/>
              <a:buNone/>
            </a:pPr>
            <a:r>
              <a:rPr lang="en" sz="1300" dirty="0">
                <a:solidFill>
                  <a:srgbClr val="212121"/>
                </a:solidFill>
              </a:rPr>
              <a:t> [</a:t>
            </a:r>
            <a:r>
              <a:rPr lang="en" sz="1300" i="1" dirty="0">
                <a:solidFill>
                  <a:srgbClr val="212121"/>
                </a:solidFill>
              </a:rPr>
              <a:t>ADVANCE SLIDE SO THE FIRST OVAL IS VISIBLE</a:t>
            </a:r>
            <a:r>
              <a:rPr lang="en" sz="1300" dirty="0">
                <a:solidFill>
                  <a:srgbClr val="212121"/>
                </a:solidFill>
              </a:rPr>
              <a:t>]  At the top of each table is a reflection question that you already answered and identified students for whom the answer was “NO”</a:t>
            </a:r>
            <a:endParaRPr sz="1300" dirty="0">
              <a:solidFill>
                <a:srgbClr val="212121"/>
              </a:solidFill>
            </a:endParaRPr>
          </a:p>
          <a:p>
            <a:pPr marL="0" lvl="0" indent="0" algn="l" rtl="0">
              <a:lnSpc>
                <a:spcPct val="100000"/>
              </a:lnSpc>
              <a:spcBef>
                <a:spcPts val="0"/>
              </a:spcBef>
              <a:spcAft>
                <a:spcPts val="0"/>
              </a:spcAft>
              <a:buSzPts val="1100"/>
              <a:buNone/>
            </a:pPr>
            <a:endParaRPr sz="1300" dirty="0">
              <a:solidFill>
                <a:srgbClr val="212121"/>
              </a:solidFill>
            </a:endParaRPr>
          </a:p>
          <a:p>
            <a:pPr marL="0" lvl="0" indent="0" algn="l" rtl="0">
              <a:lnSpc>
                <a:spcPct val="100000"/>
              </a:lnSpc>
              <a:spcBef>
                <a:spcPts val="0"/>
              </a:spcBef>
              <a:spcAft>
                <a:spcPts val="0"/>
              </a:spcAft>
              <a:buSzPts val="1100"/>
              <a:buNone/>
            </a:pPr>
            <a:r>
              <a:rPr lang="en" sz="1300" dirty="0">
                <a:solidFill>
                  <a:srgbClr val="212121"/>
                </a:solidFill>
              </a:rPr>
              <a:t> [</a:t>
            </a:r>
            <a:r>
              <a:rPr lang="en" sz="1300" i="1" dirty="0">
                <a:solidFill>
                  <a:srgbClr val="212121"/>
                </a:solidFill>
              </a:rPr>
              <a:t>ADVANCE SLIDE SO THE FIRST OVAL DISAPPEARS, AND AGAIN SO THAT THE SECOND OVAL IS VISIBLE</a:t>
            </a:r>
            <a:r>
              <a:rPr lang="en" sz="1300" dirty="0">
                <a:solidFill>
                  <a:srgbClr val="212121"/>
                </a:solidFill>
              </a:rPr>
              <a:t>] The answer to the first question “what inferences can be made from this data point?” is essentially describing what you have already noted about the cluster of students whom you identified in responding to question 1.</a:t>
            </a:r>
            <a:endParaRPr sz="1300" dirty="0">
              <a:solidFill>
                <a:srgbClr val="212121"/>
              </a:solidFill>
            </a:endParaRPr>
          </a:p>
          <a:p>
            <a:pPr marL="0" lvl="0" indent="0" algn="l" rtl="0">
              <a:lnSpc>
                <a:spcPct val="100000"/>
              </a:lnSpc>
              <a:spcBef>
                <a:spcPts val="0"/>
              </a:spcBef>
              <a:spcAft>
                <a:spcPts val="0"/>
              </a:spcAft>
              <a:buSzPts val="1100"/>
              <a:buNone/>
            </a:pPr>
            <a:endParaRPr sz="1300" dirty="0">
              <a:solidFill>
                <a:srgbClr val="212121"/>
              </a:solidFill>
            </a:endParaRPr>
          </a:p>
          <a:p>
            <a:pPr marL="0" lvl="0" indent="0" algn="l" rtl="0">
              <a:lnSpc>
                <a:spcPct val="100000"/>
              </a:lnSpc>
              <a:spcBef>
                <a:spcPts val="0"/>
              </a:spcBef>
              <a:spcAft>
                <a:spcPts val="0"/>
              </a:spcAft>
              <a:buSzPts val="1100"/>
              <a:buNone/>
            </a:pPr>
            <a:r>
              <a:rPr lang="en" sz="1300" dirty="0">
                <a:solidFill>
                  <a:srgbClr val="212121"/>
                </a:solidFill>
              </a:rPr>
              <a:t> [</a:t>
            </a:r>
            <a:r>
              <a:rPr lang="en" sz="1300" i="1" dirty="0">
                <a:solidFill>
                  <a:srgbClr val="212121"/>
                </a:solidFill>
              </a:rPr>
              <a:t>ADVANCE SLIDE SO THE SECOND OVAL DISAPPEARS, AND AGAIN SO THAT THE THIRD OVAL IS VISIBLE</a:t>
            </a:r>
            <a:r>
              <a:rPr lang="en" sz="1300" dirty="0">
                <a:solidFill>
                  <a:srgbClr val="212121"/>
                </a:solidFill>
              </a:rPr>
              <a:t>] The answer to the second question is in many ways the motivation for why it is important to help students succeed in this area - what are they being held back from being able to do?</a:t>
            </a:r>
            <a:endParaRPr sz="1300" dirty="0">
              <a:solidFill>
                <a:srgbClr val="212121"/>
              </a:solidFill>
            </a:endParaRPr>
          </a:p>
          <a:p>
            <a:pPr marL="0" lvl="0" indent="0" algn="l" rtl="0">
              <a:lnSpc>
                <a:spcPct val="100000"/>
              </a:lnSpc>
              <a:spcBef>
                <a:spcPts val="0"/>
              </a:spcBef>
              <a:spcAft>
                <a:spcPts val="0"/>
              </a:spcAft>
              <a:buSzPts val="1100"/>
              <a:buNone/>
            </a:pPr>
            <a:endParaRPr sz="1300" dirty="0">
              <a:solidFill>
                <a:srgbClr val="212121"/>
              </a:solidFill>
            </a:endParaRPr>
          </a:p>
          <a:p>
            <a:pPr marL="0" lvl="0" indent="0" algn="l" rtl="0">
              <a:lnSpc>
                <a:spcPct val="100000"/>
              </a:lnSpc>
              <a:spcBef>
                <a:spcPts val="0"/>
              </a:spcBef>
              <a:spcAft>
                <a:spcPts val="0"/>
              </a:spcAft>
              <a:buSzPts val="1100"/>
              <a:buNone/>
            </a:pPr>
            <a:r>
              <a:rPr lang="en" sz="1300" dirty="0">
                <a:solidFill>
                  <a:srgbClr val="212121"/>
                </a:solidFill>
              </a:rPr>
              <a:t> [</a:t>
            </a:r>
            <a:r>
              <a:rPr lang="en" sz="1300" i="1" dirty="0">
                <a:solidFill>
                  <a:srgbClr val="212121"/>
                </a:solidFill>
              </a:rPr>
              <a:t>ADVANCE SLIDE SO THE THIRD OVAL DISAPPEARS, AND AGAIN SO THAT THE FOURTH OVAL IS VISIBLE</a:t>
            </a:r>
            <a:r>
              <a:rPr lang="en" sz="1300" dirty="0">
                <a:solidFill>
                  <a:srgbClr val="212121"/>
                </a:solidFill>
              </a:rPr>
              <a:t>] The answer to the third question draws your attention to specific aspects of the ELA Guidebooks Lessons that will support students engage with this need.</a:t>
            </a:r>
            <a:endParaRPr sz="1300" dirty="0">
              <a:solidFill>
                <a:srgbClr val="212121"/>
              </a:solidFill>
            </a:endParaRPr>
          </a:p>
          <a:p>
            <a:pPr marL="0" lvl="0" indent="0" algn="l" rtl="0">
              <a:lnSpc>
                <a:spcPct val="100000"/>
              </a:lnSpc>
              <a:spcBef>
                <a:spcPts val="0"/>
              </a:spcBef>
              <a:spcAft>
                <a:spcPts val="0"/>
              </a:spcAft>
              <a:buSzPts val="1100"/>
              <a:buNone/>
            </a:pPr>
            <a:endParaRPr sz="1300" dirty="0">
              <a:solidFill>
                <a:srgbClr val="212121"/>
              </a:solidFill>
            </a:endParaRPr>
          </a:p>
          <a:p>
            <a:pPr marL="0" lvl="0" indent="0" algn="l" rtl="0">
              <a:lnSpc>
                <a:spcPct val="100000"/>
              </a:lnSpc>
              <a:spcBef>
                <a:spcPts val="0"/>
              </a:spcBef>
              <a:spcAft>
                <a:spcPts val="0"/>
              </a:spcAft>
              <a:buSzPts val="1100"/>
              <a:buNone/>
            </a:pPr>
            <a:r>
              <a:rPr lang="en" sz="1300" dirty="0">
                <a:solidFill>
                  <a:srgbClr val="212121"/>
                </a:solidFill>
              </a:rPr>
              <a:t> [</a:t>
            </a:r>
            <a:r>
              <a:rPr lang="en" sz="1300" i="1" dirty="0">
                <a:solidFill>
                  <a:srgbClr val="212121"/>
                </a:solidFill>
              </a:rPr>
              <a:t>ADVANCE SLIDE SO THE FOURTH OVAL DISAPPEARS, AND AGAIN SO THAT THE FIFTH OVAL IS VISIBLE</a:t>
            </a:r>
            <a:r>
              <a:rPr lang="en" sz="1300" dirty="0">
                <a:solidFill>
                  <a:srgbClr val="212121"/>
                </a:solidFill>
              </a:rPr>
              <a:t>] The final section provides some very practical suggestions for what you can do next.</a:t>
            </a:r>
            <a:endParaRPr sz="1300" dirty="0">
              <a:solidFill>
                <a:srgbClr val="212121"/>
              </a:solidFill>
            </a:endParaRPr>
          </a:p>
          <a:p>
            <a:pPr marL="0" lvl="0" indent="0" algn="l" rtl="0">
              <a:lnSpc>
                <a:spcPct val="100000"/>
              </a:lnSpc>
              <a:spcBef>
                <a:spcPts val="0"/>
              </a:spcBef>
              <a:spcAft>
                <a:spcPts val="0"/>
              </a:spcAft>
              <a:buSzPts val="1100"/>
              <a:buNone/>
            </a:pPr>
            <a:endParaRPr sz="1300" dirty="0">
              <a:solidFill>
                <a:srgbClr val="212121"/>
              </a:solidFill>
            </a:endParaRPr>
          </a:p>
          <a:p>
            <a:pPr marL="0" lvl="0" indent="0" algn="l" rtl="0">
              <a:lnSpc>
                <a:spcPct val="100000"/>
              </a:lnSpc>
              <a:spcBef>
                <a:spcPts val="0"/>
              </a:spcBef>
              <a:spcAft>
                <a:spcPts val="0"/>
              </a:spcAft>
              <a:buSzPts val="1100"/>
              <a:buNone/>
            </a:pPr>
            <a:r>
              <a:rPr lang="en" sz="1300" dirty="0">
                <a:solidFill>
                  <a:srgbClr val="212121"/>
                </a:solidFill>
              </a:rPr>
              <a:t> [</a:t>
            </a:r>
            <a:r>
              <a:rPr lang="en" sz="1300" i="1" dirty="0">
                <a:solidFill>
                  <a:srgbClr val="212121"/>
                </a:solidFill>
              </a:rPr>
              <a:t>ADVANCE SLIDE SO THE IMAGE IS VISIBLE</a:t>
            </a:r>
            <a:r>
              <a:rPr lang="en" sz="1300" dirty="0">
                <a:solidFill>
                  <a:srgbClr val="212121"/>
                </a:solidFill>
              </a:rPr>
              <a:t>] Pause the video here and skim through this document to get a sense for its structure. Note if you have students in each section of the Reflection Question worksheet. If not, there may be some sections of the Support Guidance that you skip for now.  When you are done reading, hit play again.</a:t>
            </a:r>
            <a:endParaRPr sz="1300" dirty="0">
              <a:solidFill>
                <a:srgbClr val="212121"/>
              </a:solidFill>
            </a:endParaRPr>
          </a:p>
          <a:p>
            <a:pPr marL="0" lvl="0" indent="0" algn="l" rtl="0">
              <a:lnSpc>
                <a:spcPct val="100000"/>
              </a:lnSpc>
              <a:spcBef>
                <a:spcPts val="0"/>
              </a:spcBef>
              <a:spcAft>
                <a:spcPts val="0"/>
              </a:spcAft>
              <a:buSzPts val="1100"/>
              <a:buNone/>
            </a:pPr>
            <a:endParaRPr sz="1300" dirty="0">
              <a:solidFill>
                <a:srgbClr val="212121"/>
              </a:solidFill>
            </a:endParaRPr>
          </a:p>
          <a:p>
            <a:pPr marL="0" lvl="0" indent="0" algn="l" rtl="0">
              <a:lnSpc>
                <a:spcPct val="100000"/>
              </a:lnSpc>
              <a:spcBef>
                <a:spcPts val="0"/>
              </a:spcBef>
              <a:spcAft>
                <a:spcPts val="0"/>
              </a:spcAft>
              <a:buSzPts val="1100"/>
              <a:buNone/>
            </a:pPr>
            <a:endParaRPr sz="1300" dirty="0">
              <a:solidFill>
                <a:srgbClr val="21212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29b17e9d322_0_8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3" name="Google Shape;483;g29b17e9d322_0_8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300" b="1">
                <a:solidFill>
                  <a:schemeClr val="dk1"/>
                </a:solidFill>
              </a:rPr>
              <a:t>Duration: </a:t>
            </a:r>
            <a:r>
              <a:rPr lang="en" sz="1300">
                <a:solidFill>
                  <a:schemeClr val="dk1"/>
                </a:solidFill>
              </a:rPr>
              <a:t>2 minutes. </a:t>
            </a:r>
            <a:endParaRPr sz="13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endParaRPr>
          </a:p>
          <a:p>
            <a:pPr marL="0" lvl="0" indent="0" algn="l" rtl="0">
              <a:lnSpc>
                <a:spcPct val="100000"/>
              </a:lnSpc>
              <a:spcBef>
                <a:spcPts val="0"/>
              </a:spcBef>
              <a:spcAft>
                <a:spcPts val="0"/>
              </a:spcAft>
              <a:buSzPts val="1100"/>
              <a:buNone/>
            </a:pPr>
            <a:r>
              <a:rPr lang="en" sz="1300" b="1">
                <a:solidFill>
                  <a:schemeClr val="dk1"/>
                </a:solidFill>
              </a:rPr>
              <a:t>Facilitator says: </a:t>
            </a:r>
            <a:r>
              <a:rPr lang="en" sz="1300">
                <a:solidFill>
                  <a:schemeClr val="dk1"/>
                </a:solidFill>
              </a:rPr>
              <a:t>There are lots of suggestions for ways in which you can help your students, particularly as within the last section of each table - the </a:t>
            </a:r>
            <a:r>
              <a:rPr lang="en" sz="1300" i="1">
                <a:solidFill>
                  <a:schemeClr val="dk1"/>
                </a:solidFill>
              </a:rPr>
              <a:t>How can I pull a lever tomorrow to support my students?</a:t>
            </a:r>
            <a:r>
              <a:rPr lang="en" sz="1300">
                <a:solidFill>
                  <a:schemeClr val="dk1"/>
                </a:solidFill>
              </a:rPr>
              <a:t> section. The number of student groups, and possible levers to pull, might seem daunting at first. You don’t have to try to do all of the levers at once, but instead strategically think through what levers you can introduce and when. You may not get to all of the levers or groups, and that’s okay. What is important is to think about how you can best help your students and integrate these levers as opportunities present themselves. You may also find it useful to have these discussions with your grade-level teaching team.</a:t>
            </a:r>
            <a:endParaRPr sz="1300">
              <a:solidFill>
                <a:schemeClr val="dk1"/>
              </a:solidFill>
            </a:endParaRPr>
          </a:p>
          <a:p>
            <a:pPr marL="0" lvl="0" indent="0" algn="l" rtl="0">
              <a:lnSpc>
                <a:spcPct val="100000"/>
              </a:lnSpc>
              <a:spcBef>
                <a:spcPts val="0"/>
              </a:spcBef>
              <a:spcAft>
                <a:spcPts val="0"/>
              </a:spcAft>
              <a:buSzPts val="1100"/>
              <a:buNone/>
            </a:pPr>
            <a:endParaRPr sz="1300">
              <a:solidFill>
                <a:schemeClr val="dk1"/>
              </a:solidFill>
            </a:endParaRPr>
          </a:p>
          <a:p>
            <a:pPr marL="0" lvl="0" indent="0" algn="l" rtl="0">
              <a:lnSpc>
                <a:spcPct val="100000"/>
              </a:lnSpc>
              <a:spcBef>
                <a:spcPts val="0"/>
              </a:spcBef>
              <a:spcAft>
                <a:spcPts val="0"/>
              </a:spcAft>
              <a:buSzPts val="1100"/>
              <a:buNone/>
            </a:pPr>
            <a:r>
              <a:rPr lang="en" sz="1300">
                <a:solidFill>
                  <a:schemeClr val="dk1"/>
                </a:solidFill>
              </a:rPr>
              <a:t>We are not suggesting that every lesson is differentiated for every group of students identified in your most recent classroom IAP report, and some of the suggestions may be things that you already are doing. The guidance provided here is meant to be used flexibly based on your professional judgment. </a:t>
            </a:r>
            <a:endParaRPr sz="1300">
              <a:solidFill>
                <a:schemeClr val="dk1"/>
              </a:solidFill>
            </a:endParaRPr>
          </a:p>
          <a:p>
            <a:pPr marL="0" lvl="0" indent="0" algn="l" rtl="0">
              <a:lnSpc>
                <a:spcPct val="100000"/>
              </a:lnSpc>
              <a:spcBef>
                <a:spcPts val="0"/>
              </a:spcBef>
              <a:spcAft>
                <a:spcPts val="0"/>
              </a:spcAft>
              <a:buSzPts val="1100"/>
              <a:buNone/>
            </a:pPr>
            <a:endParaRPr sz="1300">
              <a:solidFill>
                <a:schemeClr val="dk1"/>
              </a:solidFill>
            </a:endParaRPr>
          </a:p>
          <a:p>
            <a:pPr marL="0" lvl="0" indent="0" algn="l" rtl="0">
              <a:lnSpc>
                <a:spcPct val="100000"/>
              </a:lnSpc>
              <a:spcBef>
                <a:spcPts val="0"/>
              </a:spcBef>
              <a:spcAft>
                <a:spcPts val="0"/>
              </a:spcAft>
              <a:buSzPts val="1100"/>
              <a:buNone/>
            </a:pPr>
            <a:r>
              <a:rPr lang="en" sz="1300">
                <a:solidFill>
                  <a:schemeClr val="dk1"/>
                </a:solidFill>
              </a:rPr>
              <a:t>Making the connection to your curriculum and lesson planning takes some time. We suggest you take this in stages.  [</a:t>
            </a:r>
            <a:r>
              <a:rPr lang="en" sz="1300" i="1">
                <a:solidFill>
                  <a:schemeClr val="dk1"/>
                </a:solidFill>
              </a:rPr>
              <a:t>ADVANCE SLIDE SO THE TEXT BOX IS VISIBLE</a:t>
            </a:r>
            <a:r>
              <a:rPr lang="en" sz="1300">
                <a:solidFill>
                  <a:schemeClr val="dk1"/>
                </a:solidFill>
              </a:rPr>
              <a:t>]  You can either start with the Support Guidance that corresponds to the first Reflection Question where you categorized students or the largest group of students. Maybe you did not identify any students for Reflection Questions 1 and 2 but had several for Question 3. So you might start with the Support Guidance for Question 3. Alternatively you might have the largest group of students identified for, say, Question 4. So you might start with the Support Guidance for Question 4. </a:t>
            </a:r>
            <a:endParaRPr sz="1300">
              <a:solidFill>
                <a:schemeClr val="dk1"/>
              </a:solidFill>
            </a:endParaRPr>
          </a:p>
          <a:p>
            <a:pPr marL="0" lvl="0" indent="0" algn="l" rtl="0">
              <a:lnSpc>
                <a:spcPct val="100000"/>
              </a:lnSpc>
              <a:spcBef>
                <a:spcPts val="0"/>
              </a:spcBef>
              <a:spcAft>
                <a:spcPts val="0"/>
              </a:spcAft>
              <a:buSzPts val="1100"/>
              <a:buNone/>
            </a:pPr>
            <a:endParaRPr sz="1300">
              <a:solidFill>
                <a:schemeClr val="dk1"/>
              </a:solidFill>
            </a:endParaRPr>
          </a:p>
          <a:p>
            <a:pPr marL="0" lvl="0" indent="0" algn="l" rtl="0">
              <a:lnSpc>
                <a:spcPct val="100000"/>
              </a:lnSpc>
              <a:spcBef>
                <a:spcPts val="0"/>
              </a:spcBef>
              <a:spcAft>
                <a:spcPts val="0"/>
              </a:spcAft>
              <a:buSzPts val="1100"/>
              <a:buNone/>
            </a:pPr>
            <a:r>
              <a:rPr lang="en" sz="1300">
                <a:solidFill>
                  <a:schemeClr val="dk1"/>
                </a:solidFill>
              </a:rPr>
              <a:t>Wherever you choose to start, read the various actions that you could take to help this group of students tomorrow using your ELA Guidebooks Curriculum. Identify what seems most useful and that you can implement. Use sticky notes, highlighting etc. to mark up your curriculum materials, like lessons plans, so that you remember what you are planning to do. Some of the actions might be tomorrow, but some could be next week, or part of a weekly routine. Some of the guidance might only apply to a particular kind of curriculum task. It is important to connect the Guidance provided in this document to your curriculum resources and make it easy for you to remember. For example, you might want to write students names on sticky notes and add them to specific sections of the unit to help you remember which students these actions are particularly important for.  [</a:t>
            </a:r>
            <a:r>
              <a:rPr lang="en" sz="1300" i="1">
                <a:solidFill>
                  <a:schemeClr val="dk1"/>
                </a:solidFill>
              </a:rPr>
              <a:t>ADVANCE SLIDE SO THE STICKY NOTES IMAGE IS VISIBLE</a:t>
            </a:r>
            <a:r>
              <a:rPr lang="en" sz="1300">
                <a:solidFill>
                  <a:schemeClr val="dk1"/>
                </a:solidFill>
              </a:rPr>
              <a:t>] </a:t>
            </a:r>
            <a:endParaRPr sz="1300">
              <a:solidFill>
                <a:schemeClr val="dk1"/>
              </a:solidFill>
            </a:endParaRPr>
          </a:p>
          <a:p>
            <a:pPr marL="0" lvl="0" indent="0" algn="l" rtl="0">
              <a:lnSpc>
                <a:spcPct val="100000"/>
              </a:lnSpc>
              <a:spcBef>
                <a:spcPts val="0"/>
              </a:spcBef>
              <a:spcAft>
                <a:spcPts val="0"/>
              </a:spcAft>
              <a:buSzPts val="1100"/>
              <a:buNone/>
            </a:pPr>
            <a:endParaRPr sz="1300">
              <a:solidFill>
                <a:schemeClr val="dk1"/>
              </a:solidFill>
            </a:endParaRPr>
          </a:p>
          <a:p>
            <a:pPr marL="0" lvl="0" indent="0" algn="l" rtl="0">
              <a:lnSpc>
                <a:spcPct val="100000"/>
              </a:lnSpc>
              <a:spcBef>
                <a:spcPts val="0"/>
              </a:spcBef>
              <a:spcAft>
                <a:spcPts val="0"/>
              </a:spcAft>
              <a:buSzPts val="1100"/>
              <a:buNone/>
            </a:pPr>
            <a:r>
              <a:rPr lang="en" sz="1300">
                <a:solidFill>
                  <a:schemeClr val="dk1"/>
                </a:solidFill>
              </a:rPr>
              <a:t>If you are not able to work through all the relevant Support Guidance sections at one time, the last thing you should do it make a plan for when you will be able to find the time.  [</a:t>
            </a:r>
            <a:r>
              <a:rPr lang="en" sz="1300" i="1">
                <a:solidFill>
                  <a:schemeClr val="dk1"/>
                </a:solidFill>
              </a:rPr>
              <a:t>ADVANCE SLIDE SO THE PLANNER IMAGE IS VISIBLE</a:t>
            </a:r>
            <a:r>
              <a:rPr lang="en" sz="1300">
                <a:solidFill>
                  <a:schemeClr val="dk1"/>
                </a:solidFill>
              </a:rPr>
              <a:t>]  You might want to plan time for yourself or with your grade level team to work together.</a:t>
            </a:r>
            <a:endParaRPr sz="1300">
              <a:solidFill>
                <a:schemeClr val="dk1"/>
              </a:solidFill>
            </a:endParaRPr>
          </a:p>
          <a:p>
            <a:pPr marL="0" lvl="0" indent="0" algn="l" rtl="0">
              <a:lnSpc>
                <a:spcPct val="100000"/>
              </a:lnSpc>
              <a:spcBef>
                <a:spcPts val="0"/>
              </a:spcBef>
              <a:spcAft>
                <a:spcPts val="0"/>
              </a:spcAft>
              <a:buSzPts val="1100"/>
              <a:buNone/>
            </a:pPr>
            <a:endParaRPr sz="13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29b17e9d322_0_9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4" name="Google Shape;494;g29b17e9d322_0_9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300" b="1" dirty="0">
                <a:solidFill>
                  <a:srgbClr val="212121"/>
                </a:solidFill>
              </a:rPr>
              <a:t>Duration: </a:t>
            </a:r>
            <a:r>
              <a:rPr lang="en" sz="1300" dirty="0">
                <a:solidFill>
                  <a:srgbClr val="212121"/>
                </a:solidFill>
              </a:rPr>
              <a:t>2 minutes</a:t>
            </a:r>
            <a:endParaRPr sz="1300" dirty="0">
              <a:solidFill>
                <a:srgbClr val="212121"/>
              </a:solidFill>
            </a:endParaRPr>
          </a:p>
          <a:p>
            <a:pPr marL="0" lvl="0" indent="0" algn="l" rtl="0">
              <a:lnSpc>
                <a:spcPct val="100000"/>
              </a:lnSpc>
              <a:spcBef>
                <a:spcPts val="0"/>
              </a:spcBef>
              <a:spcAft>
                <a:spcPts val="0"/>
              </a:spcAft>
              <a:buSzPts val="1100"/>
              <a:buNone/>
            </a:pPr>
            <a:endParaRPr sz="1300" dirty="0">
              <a:solidFill>
                <a:srgbClr val="212121"/>
              </a:solidFill>
            </a:endParaRPr>
          </a:p>
          <a:p>
            <a:pPr marL="0" lvl="0" indent="0" algn="l" rtl="0">
              <a:lnSpc>
                <a:spcPct val="100000"/>
              </a:lnSpc>
              <a:spcBef>
                <a:spcPts val="0"/>
              </a:spcBef>
              <a:spcAft>
                <a:spcPts val="0"/>
              </a:spcAft>
              <a:buSzPts val="1100"/>
              <a:buNone/>
            </a:pPr>
            <a:r>
              <a:rPr lang="en" sz="1300" b="1" dirty="0">
                <a:solidFill>
                  <a:srgbClr val="212121"/>
                </a:solidFill>
              </a:rPr>
              <a:t>Facilitator says</a:t>
            </a:r>
            <a:r>
              <a:rPr lang="en" sz="1300" dirty="0">
                <a:solidFill>
                  <a:srgbClr val="212121"/>
                </a:solidFill>
              </a:rPr>
              <a:t>: </a:t>
            </a:r>
            <a:r>
              <a:rPr lang="en" sz="1300" dirty="0">
                <a:solidFill>
                  <a:schemeClr val="dk1"/>
                </a:solidFill>
              </a:rPr>
              <a:t>Let’s close out this session by taking a few moments to reflect on what we’ve learned in this session. </a:t>
            </a:r>
            <a:r>
              <a:rPr lang="en" sz="1300" dirty="0">
                <a:solidFill>
                  <a:srgbClr val="212121"/>
                </a:solidFill>
              </a:rPr>
              <a:t> [</a:t>
            </a:r>
            <a:r>
              <a:rPr lang="en" sz="1300" i="1" dirty="0">
                <a:solidFill>
                  <a:srgbClr val="212121"/>
                </a:solidFill>
              </a:rPr>
              <a:t>ADVANCE SLIDE SO THE QUESTION IS VISIBLE</a:t>
            </a:r>
            <a:r>
              <a:rPr lang="en" sz="1300" dirty="0">
                <a:solidFill>
                  <a:srgbClr val="212121"/>
                </a:solidFill>
              </a:rPr>
              <a:t>] </a:t>
            </a:r>
            <a:endParaRPr sz="1300" dirty="0">
              <a:solidFill>
                <a:srgbClr val="212121"/>
              </a:solidFill>
            </a:endParaRPr>
          </a:p>
          <a:p>
            <a:pPr marL="0" lvl="0" indent="0" algn="l" rtl="0">
              <a:lnSpc>
                <a:spcPct val="100000"/>
              </a:lnSpc>
              <a:spcBef>
                <a:spcPts val="0"/>
              </a:spcBef>
              <a:spcAft>
                <a:spcPts val="0"/>
              </a:spcAft>
              <a:buSzPts val="1100"/>
              <a:buNone/>
            </a:pPr>
            <a:r>
              <a:rPr lang="en" sz="1300" dirty="0">
                <a:solidFill>
                  <a:schemeClr val="dk1"/>
                </a:solidFill>
              </a:rPr>
              <a:t>What did you learn from examining student score reports in conjunction with the Reflections Guide?</a:t>
            </a:r>
            <a:endParaRPr sz="1300" dirty="0">
              <a:solidFill>
                <a:schemeClr val="dk1"/>
              </a:solidFill>
            </a:endParaRPr>
          </a:p>
          <a:p>
            <a:pPr marL="0" lvl="0" indent="0" algn="l" rtl="0">
              <a:lnSpc>
                <a:spcPct val="100000"/>
              </a:lnSpc>
              <a:spcBef>
                <a:spcPts val="0"/>
              </a:spcBef>
              <a:spcAft>
                <a:spcPts val="0"/>
              </a:spcAft>
              <a:buSzPts val="1100"/>
              <a:buNone/>
            </a:pPr>
            <a:endParaRPr sz="1300" dirty="0">
              <a:solidFill>
                <a:srgbClr val="212121"/>
              </a:solidFill>
            </a:endParaRPr>
          </a:p>
          <a:p>
            <a:pPr marL="0" lvl="0" indent="0" algn="l" rtl="0">
              <a:lnSpc>
                <a:spcPct val="100000"/>
              </a:lnSpc>
              <a:spcBef>
                <a:spcPts val="0"/>
              </a:spcBef>
              <a:spcAft>
                <a:spcPts val="0"/>
              </a:spcAft>
              <a:buClr>
                <a:schemeClr val="dk1"/>
              </a:buClr>
              <a:buSzPts val="1100"/>
              <a:buFont typeface="Arial"/>
              <a:buNone/>
            </a:pPr>
            <a:r>
              <a:rPr lang="en" sz="1300" b="1" dirty="0">
                <a:solidFill>
                  <a:schemeClr val="dk1"/>
                </a:solidFill>
              </a:rPr>
              <a:t>Facilitator does: </a:t>
            </a:r>
            <a:r>
              <a:rPr lang="en" sz="1300" dirty="0">
                <a:solidFill>
                  <a:schemeClr val="dk1"/>
                </a:solidFill>
              </a:rPr>
              <a:t>Provide time for participants share with the whole group.</a:t>
            </a:r>
            <a:endParaRPr sz="1300" dirty="0">
              <a:solidFill>
                <a:srgbClr val="212121"/>
              </a:solidFill>
            </a:endParaRPr>
          </a:p>
          <a:p>
            <a:pPr marL="0" lvl="0" indent="0" algn="l" rtl="0">
              <a:lnSpc>
                <a:spcPct val="100000"/>
              </a:lnSpc>
              <a:spcBef>
                <a:spcPts val="0"/>
              </a:spcBef>
              <a:spcAft>
                <a:spcPts val="0"/>
              </a:spcAft>
              <a:buSzPts val="1100"/>
              <a:buNone/>
            </a:pPr>
            <a:endParaRPr sz="1300" dirty="0">
              <a:solidFill>
                <a:srgbClr val="212121"/>
              </a:solidFill>
            </a:endParaRPr>
          </a:p>
          <a:p>
            <a:pPr marL="0" lvl="0" indent="0" algn="l" rtl="0">
              <a:lnSpc>
                <a:spcPct val="100000"/>
              </a:lnSpc>
              <a:spcBef>
                <a:spcPts val="0"/>
              </a:spcBef>
              <a:spcAft>
                <a:spcPts val="0"/>
              </a:spcAft>
              <a:buSzPts val="1100"/>
              <a:buNone/>
            </a:pPr>
            <a:r>
              <a:rPr lang="en" sz="1300" b="1" dirty="0">
                <a:solidFill>
                  <a:srgbClr val="212121"/>
                </a:solidFill>
              </a:rPr>
              <a:t>Facilitator says</a:t>
            </a:r>
            <a:r>
              <a:rPr lang="en" sz="1300" dirty="0">
                <a:solidFill>
                  <a:srgbClr val="212121"/>
                </a:solidFill>
              </a:rPr>
              <a:t>: Our next session will be </a:t>
            </a:r>
            <a:r>
              <a:rPr lang="en" sz="1300" dirty="0">
                <a:solidFill>
                  <a:schemeClr val="dk1"/>
                </a:solidFill>
              </a:rPr>
              <a:t>Session 7: </a:t>
            </a:r>
            <a:r>
              <a:rPr lang="en" sz="1300" dirty="0">
                <a:solidFill>
                  <a:srgbClr val="3B1A53"/>
                </a:solidFill>
              </a:rPr>
              <a:t>Using CSV Files for In Depth Analysis</a:t>
            </a:r>
            <a:endParaRPr sz="1300" b="1" dirty="0">
              <a:solidFill>
                <a:srgbClr val="212121"/>
              </a:solidFill>
            </a:endParaRPr>
          </a:p>
          <a:p>
            <a:pPr marL="0" lvl="0" indent="0" algn="l" rtl="0">
              <a:lnSpc>
                <a:spcPct val="100000"/>
              </a:lnSpc>
              <a:spcBef>
                <a:spcPts val="0"/>
              </a:spcBef>
              <a:spcAft>
                <a:spcPts val="0"/>
              </a:spcAft>
              <a:buSzPts val="1100"/>
              <a:buNone/>
            </a:pPr>
            <a:endParaRPr sz="1300" b="1" dirty="0">
              <a:solidFill>
                <a:srgbClr val="212121"/>
              </a:solidFill>
            </a:endParaRPr>
          </a:p>
          <a:p>
            <a:pPr marL="0" lvl="0" indent="0" algn="l" rtl="0">
              <a:lnSpc>
                <a:spcPct val="100000"/>
              </a:lnSpc>
              <a:spcBef>
                <a:spcPts val="0"/>
              </a:spcBef>
              <a:spcAft>
                <a:spcPts val="0"/>
              </a:spcAft>
              <a:buSzPts val="1100"/>
              <a:buNone/>
            </a:pPr>
            <a:endParaRPr sz="1300" b="1" dirty="0">
              <a:solidFill>
                <a:srgbClr val="21212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29b17e9d322_0_2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1" name="Google Shape;501;g29b17e9d322_0_2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9b17e9d322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 name="Google Shape;150;g29b17e9d322_0_1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300" b="1" dirty="0">
                <a:solidFill>
                  <a:srgbClr val="212121"/>
                </a:solidFill>
              </a:rPr>
              <a:t>Duration: </a:t>
            </a:r>
            <a:r>
              <a:rPr lang="en" sz="1300" dirty="0">
                <a:solidFill>
                  <a:srgbClr val="212121"/>
                </a:solidFill>
              </a:rPr>
              <a:t>30 seconds</a:t>
            </a:r>
            <a:endParaRPr sz="1300" dirty="0">
              <a:solidFill>
                <a:srgbClr val="212121"/>
              </a:solidFill>
            </a:endParaRPr>
          </a:p>
          <a:p>
            <a:pPr marL="0" lvl="0" indent="0" algn="l" rtl="0">
              <a:lnSpc>
                <a:spcPct val="100000"/>
              </a:lnSpc>
              <a:spcBef>
                <a:spcPts val="0"/>
              </a:spcBef>
              <a:spcAft>
                <a:spcPts val="0"/>
              </a:spcAft>
              <a:buClr>
                <a:schemeClr val="dk1"/>
              </a:buClr>
              <a:buSzPts val="1100"/>
              <a:buFont typeface="Arial"/>
              <a:buNone/>
            </a:pPr>
            <a:endParaRPr sz="1300" dirty="0">
              <a:solidFill>
                <a:srgbClr val="212121"/>
              </a:solidFill>
            </a:endParaRPr>
          </a:p>
          <a:p>
            <a:pPr marL="0" lvl="0" indent="0" algn="l" rtl="0">
              <a:lnSpc>
                <a:spcPct val="100000"/>
              </a:lnSpc>
              <a:spcBef>
                <a:spcPts val="0"/>
              </a:spcBef>
              <a:spcAft>
                <a:spcPts val="0"/>
              </a:spcAft>
              <a:buClr>
                <a:schemeClr val="dk1"/>
              </a:buClr>
              <a:buSzPts val="1100"/>
              <a:buFont typeface="Arial"/>
              <a:buNone/>
            </a:pPr>
            <a:r>
              <a:rPr lang="en" sz="1300" b="1" dirty="0">
                <a:solidFill>
                  <a:srgbClr val="212121"/>
                </a:solidFill>
              </a:rPr>
              <a:t>Facilitator says</a:t>
            </a:r>
            <a:r>
              <a:rPr lang="en" sz="1300" dirty="0">
                <a:solidFill>
                  <a:srgbClr val="212121"/>
                </a:solidFill>
              </a:rPr>
              <a:t>: </a:t>
            </a:r>
            <a:r>
              <a:rPr lang="en" sz="1300" dirty="0">
                <a:solidFill>
                  <a:schemeClr val="dk1"/>
                </a:solidFill>
              </a:rPr>
              <a:t>During Session 5, we took a look at the four sections of the score report - the Overall Results, the Grouped Roster, the Classroom Profiles, and the Comparisons report. During this session, we will use the Score Report Reflections Guide in conjunction with your classroom score report. The Score Report Reflections Guide is meant to help connect the results of the IAP to potential insturctional next steps.</a:t>
            </a:r>
          </a:p>
          <a:p>
            <a:pPr marL="0" lvl="0" indent="0" algn="l" rtl="0">
              <a:lnSpc>
                <a:spcPct val="100000"/>
              </a:lnSpc>
              <a:spcBef>
                <a:spcPts val="0"/>
              </a:spcBef>
              <a:spcAft>
                <a:spcPts val="0"/>
              </a:spcAft>
              <a:buClr>
                <a:schemeClr val="dk1"/>
              </a:buClr>
              <a:buSzPts val="1100"/>
              <a:buFont typeface="Arial"/>
              <a:buNone/>
            </a:pPr>
            <a:endParaRPr sz="1300" dirty="0">
              <a:solidFill>
                <a:srgbClr val="212121"/>
              </a:solidFill>
            </a:endParaRPr>
          </a:p>
          <a:p>
            <a:pPr marL="0" lvl="0" indent="0" algn="l" rtl="0">
              <a:lnSpc>
                <a:spcPct val="100000"/>
              </a:lnSpc>
              <a:spcBef>
                <a:spcPts val="0"/>
              </a:spcBef>
              <a:spcAft>
                <a:spcPts val="0"/>
              </a:spcAft>
              <a:buClr>
                <a:schemeClr val="dk1"/>
              </a:buClr>
              <a:buSzPts val="1100"/>
              <a:buFont typeface="Arial"/>
              <a:buNone/>
            </a:pPr>
            <a:r>
              <a:rPr lang="en" sz="1300" b="1" dirty="0">
                <a:solidFill>
                  <a:srgbClr val="212121"/>
                </a:solidFill>
              </a:rPr>
              <a:t>Facilitator does:</a:t>
            </a:r>
            <a:r>
              <a:rPr lang="en" sz="1300" dirty="0">
                <a:solidFill>
                  <a:srgbClr val="212121"/>
                </a:solidFill>
              </a:rPr>
              <a:t> Provide wait time for participants to preview objectives. Then read the objectives from the slide.</a:t>
            </a:r>
            <a:endParaRPr sz="1300" dirty="0">
              <a:solidFill>
                <a:srgbClr val="212121"/>
              </a:solidFill>
            </a:endParaRPr>
          </a:p>
          <a:p>
            <a:pPr marL="457200" lvl="0" indent="0" algn="l" rtl="0">
              <a:lnSpc>
                <a:spcPct val="100000"/>
              </a:lnSpc>
              <a:spcBef>
                <a:spcPts val="0"/>
              </a:spcBef>
              <a:spcAft>
                <a:spcPts val="0"/>
              </a:spcAft>
              <a:buSzPts val="1100"/>
              <a:buNone/>
            </a:pPr>
            <a:endParaRPr sz="1300" dirty="0">
              <a:solidFill>
                <a:srgbClr val="212121"/>
              </a:solidFill>
            </a:endParaRPr>
          </a:p>
          <a:p>
            <a:pPr marL="0" lvl="0" indent="0" algn="l" rtl="0">
              <a:lnSpc>
                <a:spcPct val="100000"/>
              </a:lnSpc>
              <a:spcBef>
                <a:spcPts val="0"/>
              </a:spcBef>
              <a:spcAft>
                <a:spcPts val="0"/>
              </a:spcAft>
              <a:buClr>
                <a:schemeClr val="dk1"/>
              </a:buClr>
              <a:buSzPts val="1100"/>
              <a:buFont typeface="Arial"/>
              <a:buNone/>
            </a:pPr>
            <a:endParaRPr sz="1300" dirty="0">
              <a:solidFill>
                <a:srgbClr val="212121"/>
              </a:solidFill>
            </a:endParaRPr>
          </a:p>
          <a:p>
            <a:pPr marL="0" lvl="0" indent="0" algn="l" rtl="0">
              <a:lnSpc>
                <a:spcPct val="100000"/>
              </a:lnSpc>
              <a:spcBef>
                <a:spcPts val="0"/>
              </a:spcBef>
              <a:spcAft>
                <a:spcPts val="0"/>
              </a:spcAft>
              <a:buClr>
                <a:schemeClr val="dk1"/>
              </a:buClr>
              <a:buSzPts val="1100"/>
              <a:buFont typeface="Arial"/>
              <a:buNone/>
            </a:pPr>
            <a:endParaRPr sz="1300" b="1" dirty="0">
              <a:solidFill>
                <a:srgbClr val="212121"/>
              </a:solidFill>
            </a:endParaRPr>
          </a:p>
          <a:p>
            <a:pPr marL="0" lvl="0" indent="0" algn="l" rtl="0">
              <a:lnSpc>
                <a:spcPct val="100000"/>
              </a:lnSpc>
              <a:spcBef>
                <a:spcPts val="0"/>
              </a:spcBef>
              <a:spcAft>
                <a:spcPts val="0"/>
              </a:spcAft>
              <a:buClr>
                <a:schemeClr val="dk1"/>
              </a:buClr>
              <a:buSzPts val="1100"/>
              <a:buFont typeface="Arial"/>
              <a:buNone/>
            </a:pPr>
            <a:endParaRPr sz="1300" b="1" dirty="0">
              <a:solidFill>
                <a:srgbClr val="21212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ed5d2dca2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ed5d2dca2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dirty="0">
                <a:solidFill>
                  <a:srgbClr val="212121"/>
                </a:solidFill>
                <a:latin typeface="Calibri"/>
                <a:ea typeface="Calibri"/>
                <a:cs typeface="Calibri"/>
                <a:sym typeface="Calibri"/>
              </a:rPr>
              <a:t>Duration: </a:t>
            </a:r>
            <a:r>
              <a:rPr lang="en" sz="1400" dirty="0">
                <a:solidFill>
                  <a:srgbClr val="212121"/>
                </a:solidFill>
                <a:latin typeface="Calibri"/>
                <a:ea typeface="Calibri"/>
                <a:cs typeface="Calibri"/>
                <a:sym typeface="Calibri"/>
              </a:rPr>
              <a:t>10 seconds</a:t>
            </a:r>
            <a:endParaRPr sz="1400" b="1" dirty="0">
              <a:solidFill>
                <a:srgbClr val="212121"/>
              </a:solidFill>
              <a:latin typeface="Calibri"/>
              <a:ea typeface="Calibri"/>
              <a:cs typeface="Calibri"/>
              <a:sym typeface="Calibri"/>
            </a:endParaRPr>
          </a:p>
          <a:p>
            <a:pPr marL="0" lvl="0" indent="0" algn="l" rtl="0">
              <a:spcBef>
                <a:spcPts val="0"/>
              </a:spcBef>
              <a:spcAft>
                <a:spcPts val="0"/>
              </a:spcAft>
              <a:buNone/>
            </a:pPr>
            <a:endParaRPr sz="1400" b="1" dirty="0">
              <a:solidFill>
                <a:srgbClr val="212121"/>
              </a:solidFill>
              <a:latin typeface="Calibri"/>
              <a:ea typeface="Calibri"/>
              <a:cs typeface="Calibri"/>
              <a:sym typeface="Calibri"/>
            </a:endParaRPr>
          </a:p>
          <a:p>
            <a:pPr marL="0" lvl="0" indent="0" algn="l" rtl="0">
              <a:spcBef>
                <a:spcPts val="0"/>
              </a:spcBef>
              <a:spcAft>
                <a:spcPts val="0"/>
              </a:spcAft>
              <a:buNone/>
            </a:pPr>
            <a:r>
              <a:rPr lang="en" sz="1400" b="1" dirty="0">
                <a:solidFill>
                  <a:srgbClr val="21212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Facilitator says</a:t>
            </a:r>
            <a:r>
              <a:rPr lang="en" sz="1400" dirty="0">
                <a:solidFill>
                  <a:srgbClr val="21212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a:t>
            </a:r>
            <a:r>
              <a:rPr lang="en" sz="1400" dirty="0">
                <a:solidFill>
                  <a:srgbClr val="212121"/>
                </a:solidFill>
                <a:latin typeface="Calibri"/>
                <a:ea typeface="Calibri"/>
                <a:cs typeface="Calibri"/>
                <a:sym typeface="Calibri"/>
              </a:rPr>
              <a:t> Materials for today, including an example classroom score report and the</a:t>
            </a:r>
            <a:r>
              <a:rPr lang="en" sz="1400" dirty="0">
                <a:solidFill>
                  <a:srgbClr val="262627"/>
                </a:solidFill>
                <a:latin typeface="Public Sans"/>
                <a:ea typeface="Public Sans"/>
                <a:cs typeface="Public Sans"/>
                <a:sym typeface="Public Sans"/>
              </a:rPr>
              <a:t> Score Report Reflections Guide </a:t>
            </a:r>
            <a:r>
              <a:rPr lang="en" sz="1400" dirty="0">
                <a:solidFill>
                  <a:srgbClr val="212121"/>
                </a:solidFill>
                <a:latin typeface="Calibri"/>
                <a:ea typeface="Calibri"/>
                <a:cs typeface="Calibri"/>
                <a:sym typeface="Calibri"/>
              </a:rPr>
              <a:t>, are available online on the ZenDesk Website. You might want to pause the video and make sure that you have downloaded the example classroom score report, or your own classroom score report, since a lot of this session walks through that report. </a:t>
            </a:r>
            <a:endParaRPr sz="1400" b="1" dirty="0">
              <a:solidFill>
                <a:srgbClr val="212121"/>
              </a:solidFill>
              <a:latin typeface="Calibri"/>
              <a:ea typeface="Calibri"/>
              <a:cs typeface="Calibri"/>
              <a:sym typeface="Calibri"/>
            </a:endParaRPr>
          </a:p>
          <a:p>
            <a:pPr marL="0" lvl="0" indent="0" algn="l" rtl="0">
              <a:spcBef>
                <a:spcPts val="0"/>
              </a:spcBef>
              <a:spcAft>
                <a:spcPts val="0"/>
              </a:spcAft>
              <a:buNone/>
            </a:pPr>
            <a:endParaRPr sz="1400" dirty="0">
              <a:solidFill>
                <a:srgbClr val="21212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9b17e9d322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g29b17e9d322_0_2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3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300" b="1" dirty="0">
                <a:solidFill>
                  <a:srgbClr val="212121"/>
                </a:solidFill>
              </a:rPr>
              <a:t>Duration: </a:t>
            </a:r>
            <a:r>
              <a:rPr lang="en" sz="1300" dirty="0">
                <a:solidFill>
                  <a:srgbClr val="212121"/>
                </a:solidFill>
              </a:rPr>
              <a:t>30 seconds.  </a:t>
            </a:r>
            <a:endParaRPr sz="1300" dirty="0">
              <a:solidFill>
                <a:srgbClr val="212121"/>
              </a:solidFill>
            </a:endParaRPr>
          </a:p>
          <a:p>
            <a:pPr marL="0" lvl="0" indent="0" algn="l" rtl="0">
              <a:lnSpc>
                <a:spcPct val="100000"/>
              </a:lnSpc>
              <a:spcBef>
                <a:spcPts val="0"/>
              </a:spcBef>
              <a:spcAft>
                <a:spcPts val="0"/>
              </a:spcAft>
              <a:buClr>
                <a:schemeClr val="dk1"/>
              </a:buClr>
              <a:buSzPts val="1100"/>
              <a:buFont typeface="Arial"/>
              <a:buNone/>
            </a:pPr>
            <a:endParaRPr sz="1300" dirty="0">
              <a:solidFill>
                <a:srgbClr val="212121"/>
              </a:solidFill>
            </a:endParaRPr>
          </a:p>
          <a:p>
            <a:pPr marL="0" lvl="0" indent="0" algn="l" rtl="0">
              <a:lnSpc>
                <a:spcPct val="100000"/>
              </a:lnSpc>
              <a:spcBef>
                <a:spcPts val="0"/>
              </a:spcBef>
              <a:spcAft>
                <a:spcPts val="0"/>
              </a:spcAft>
              <a:buClr>
                <a:schemeClr val="dk1"/>
              </a:buClr>
              <a:buSzPts val="1100"/>
              <a:buFont typeface="Arial"/>
              <a:buNone/>
            </a:pPr>
            <a:r>
              <a:rPr lang="en" sz="1300" dirty="0">
                <a:solidFill>
                  <a:srgbClr val="212121"/>
                </a:solidFill>
              </a:rPr>
              <a:t>NOTE: THERE IS AN ANIMATION ON THIS SLIDE.</a:t>
            </a:r>
            <a:endParaRPr sz="1300" dirty="0">
              <a:solidFill>
                <a:srgbClr val="212121"/>
              </a:solidFill>
            </a:endParaRPr>
          </a:p>
          <a:p>
            <a:pPr marL="0" lvl="0" indent="0" algn="l" rtl="0">
              <a:lnSpc>
                <a:spcPct val="100000"/>
              </a:lnSpc>
              <a:spcBef>
                <a:spcPts val="0"/>
              </a:spcBef>
              <a:spcAft>
                <a:spcPts val="0"/>
              </a:spcAft>
              <a:buClr>
                <a:schemeClr val="dk1"/>
              </a:buClr>
              <a:buSzPts val="1100"/>
              <a:buFont typeface="Arial"/>
              <a:buNone/>
            </a:pPr>
            <a:endParaRPr sz="13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300" b="1" dirty="0">
                <a:solidFill>
                  <a:srgbClr val="212121"/>
                </a:solidFill>
              </a:rPr>
              <a:t>Facilitator says</a:t>
            </a:r>
            <a:r>
              <a:rPr lang="en" sz="1300" dirty="0">
                <a:solidFill>
                  <a:srgbClr val="212121"/>
                </a:solidFill>
              </a:rPr>
              <a:t>: Let’s take a look at our agenda for this session. First, we will set the context by providing some framing information for t</a:t>
            </a:r>
            <a:r>
              <a:rPr lang="en-US" sz="1300" dirty="0">
                <a:solidFill>
                  <a:srgbClr val="212121"/>
                </a:solidFill>
              </a:rPr>
              <a:t>he</a:t>
            </a:r>
            <a:r>
              <a:rPr lang="en" sz="1300" dirty="0">
                <a:solidFill>
                  <a:srgbClr val="212121"/>
                </a:solidFill>
              </a:rPr>
              <a:t> IAP, which was also shared in prior sessions. Then we will spend a few minutes orienting you to the Score Report Reflections Guide. We will also talk about some additional materials you should have at hand. We will then walk through using the two main sections of the Score Report Reflections Guide. Finally we will end with a brief reflection opportunity.</a:t>
            </a:r>
            <a:endParaRPr sz="1300" dirty="0">
              <a:solidFill>
                <a:srgbClr val="212121"/>
              </a:solidFill>
            </a:endParaRPr>
          </a:p>
          <a:p>
            <a:pPr marL="0" lvl="0" indent="0" algn="l" rtl="0">
              <a:lnSpc>
                <a:spcPct val="100000"/>
              </a:lnSpc>
              <a:spcBef>
                <a:spcPts val="0"/>
              </a:spcBef>
              <a:spcAft>
                <a:spcPts val="0"/>
              </a:spcAft>
              <a:buClr>
                <a:schemeClr val="dk1"/>
              </a:buClr>
              <a:buSzPts val="1100"/>
              <a:buFont typeface="Arial"/>
              <a:buNone/>
            </a:pPr>
            <a:endParaRPr sz="1300" dirty="0">
              <a:solidFill>
                <a:srgbClr val="212121"/>
              </a:solidFill>
            </a:endParaRPr>
          </a:p>
          <a:p>
            <a:pPr marL="0" lvl="0" indent="0" algn="l" rtl="0">
              <a:lnSpc>
                <a:spcPct val="100000"/>
              </a:lnSpc>
              <a:spcBef>
                <a:spcPts val="0"/>
              </a:spcBef>
              <a:spcAft>
                <a:spcPts val="0"/>
              </a:spcAft>
              <a:buClr>
                <a:schemeClr val="dk1"/>
              </a:buClr>
              <a:buSzPts val="1100"/>
              <a:buFont typeface="Arial"/>
              <a:buNone/>
            </a:pPr>
            <a:r>
              <a:rPr lang="en" sz="1300" dirty="0">
                <a:solidFill>
                  <a:srgbClr val="212121"/>
                </a:solidFill>
              </a:rPr>
              <a:t>Note that periodically a “Pause” image </a:t>
            </a:r>
            <a:r>
              <a:rPr lang="en" sz="1300" b="1" dirty="0">
                <a:solidFill>
                  <a:srgbClr val="212121"/>
                </a:solidFill>
              </a:rPr>
              <a:t> </a:t>
            </a:r>
            <a:r>
              <a:rPr lang="en" sz="1300" dirty="0">
                <a:solidFill>
                  <a:srgbClr val="212121"/>
                </a:solidFill>
              </a:rPr>
              <a:t>[</a:t>
            </a:r>
            <a:r>
              <a:rPr lang="en" sz="1300" i="1" dirty="0">
                <a:solidFill>
                  <a:srgbClr val="212121"/>
                </a:solidFill>
              </a:rPr>
              <a:t>ADVANCE SLIDE SO THE IMAGE IS VISIBLE</a:t>
            </a:r>
            <a:r>
              <a:rPr lang="en" sz="1300" dirty="0">
                <a:solidFill>
                  <a:srgbClr val="212121"/>
                </a:solidFill>
              </a:rPr>
              <a:t>] will appear on a slide as an indication that you might want to stop the video and review some materials in more depth. When you are done, hit play again.</a:t>
            </a:r>
            <a:endParaRPr sz="1300" dirty="0">
              <a:solidFill>
                <a:srgbClr val="212121"/>
              </a:solidFill>
              <a:highlight>
                <a:schemeClr val="accent4"/>
              </a:highlight>
            </a:endParaRPr>
          </a:p>
          <a:p>
            <a:pPr marL="0" lvl="0" indent="0" algn="l" rtl="0">
              <a:lnSpc>
                <a:spcPct val="100000"/>
              </a:lnSpc>
              <a:spcBef>
                <a:spcPts val="0"/>
              </a:spcBef>
              <a:spcAft>
                <a:spcPts val="0"/>
              </a:spcAft>
              <a:buClr>
                <a:schemeClr val="dk1"/>
              </a:buClr>
              <a:buSzPts val="1100"/>
              <a:buFont typeface="Arial"/>
              <a:buNone/>
            </a:pPr>
            <a:endParaRPr sz="1300" dirty="0">
              <a:solidFill>
                <a:srgbClr val="212121"/>
              </a:solidFill>
              <a:highlight>
                <a:schemeClr val="accent4"/>
              </a:highlight>
            </a:endParaRPr>
          </a:p>
          <a:p>
            <a:pPr marL="0" lvl="0" indent="0" algn="l" rtl="0">
              <a:lnSpc>
                <a:spcPct val="100000"/>
              </a:lnSpc>
              <a:spcBef>
                <a:spcPts val="0"/>
              </a:spcBef>
              <a:spcAft>
                <a:spcPts val="0"/>
              </a:spcAft>
              <a:buClr>
                <a:schemeClr val="dk1"/>
              </a:buClr>
              <a:buSzPts val="1100"/>
              <a:buFont typeface="Arial"/>
              <a:buNone/>
            </a:pPr>
            <a:endParaRPr sz="1300" dirty="0">
              <a:solidFill>
                <a:srgbClr val="212121"/>
              </a:solidFill>
              <a:highlight>
                <a:schemeClr val="accent4"/>
              </a:highlight>
            </a:endParaRPr>
          </a:p>
          <a:p>
            <a:pPr marL="0" lvl="0" indent="0" algn="l" rtl="0">
              <a:lnSpc>
                <a:spcPct val="100000"/>
              </a:lnSpc>
              <a:spcBef>
                <a:spcPts val="0"/>
              </a:spcBef>
              <a:spcAft>
                <a:spcPts val="0"/>
              </a:spcAft>
              <a:buSzPts val="1100"/>
              <a:buNone/>
            </a:pPr>
            <a:endParaRPr sz="13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9b17e9d322_0_3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g29b17e9d322_0_3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212121"/>
              </a:buClr>
              <a:buSzPts val="1100"/>
              <a:buFont typeface="Arial"/>
              <a:buNone/>
            </a:pPr>
            <a:r>
              <a:rPr lang="en" sz="1300" b="1" dirty="0">
                <a:solidFill>
                  <a:srgbClr val="212121"/>
                </a:solidFill>
              </a:rPr>
              <a:t>Duration: </a:t>
            </a:r>
            <a:r>
              <a:rPr lang="en" sz="1300" dirty="0">
                <a:solidFill>
                  <a:srgbClr val="212121"/>
                </a:solidFill>
              </a:rPr>
              <a:t>30 seconds</a:t>
            </a:r>
            <a:endParaRPr sz="1300" dirty="0">
              <a:solidFill>
                <a:srgbClr val="212121"/>
              </a:solidFill>
            </a:endParaRPr>
          </a:p>
          <a:p>
            <a:pPr marL="0" lvl="0" indent="0" algn="l" rtl="0">
              <a:lnSpc>
                <a:spcPct val="100000"/>
              </a:lnSpc>
              <a:spcBef>
                <a:spcPts val="0"/>
              </a:spcBef>
              <a:spcAft>
                <a:spcPts val="0"/>
              </a:spcAft>
              <a:buClr>
                <a:srgbClr val="212121"/>
              </a:buClr>
              <a:buSzPts val="1100"/>
              <a:buFont typeface="Arial"/>
              <a:buNone/>
            </a:pPr>
            <a:endParaRPr sz="1300" dirty="0">
              <a:solidFill>
                <a:srgbClr val="212121"/>
              </a:solidFill>
            </a:endParaRPr>
          </a:p>
          <a:p>
            <a:pPr marL="0" lvl="0" indent="0" algn="l" rtl="0">
              <a:lnSpc>
                <a:spcPct val="100000"/>
              </a:lnSpc>
              <a:spcBef>
                <a:spcPts val="0"/>
              </a:spcBef>
              <a:spcAft>
                <a:spcPts val="0"/>
              </a:spcAft>
              <a:buClr>
                <a:srgbClr val="212121"/>
              </a:buClr>
              <a:buSzPts val="1100"/>
              <a:buFont typeface="Arial"/>
              <a:buNone/>
            </a:pPr>
            <a:r>
              <a:rPr lang="en" sz="1300" b="1" dirty="0">
                <a:solidFill>
                  <a:srgbClr val="212121"/>
                </a:solidFill>
              </a:rPr>
              <a:t>Facilitator says: </a:t>
            </a:r>
            <a:r>
              <a:rPr lang="en" sz="1300" dirty="0">
                <a:solidFill>
                  <a:srgbClr val="212121"/>
                </a:solidFill>
              </a:rPr>
              <a:t>We always begin these sessions with a rev</a:t>
            </a:r>
            <a:r>
              <a:rPr lang="en-US" sz="1300" dirty="0" err="1">
                <a:solidFill>
                  <a:srgbClr val="212121"/>
                </a:solidFill>
              </a:rPr>
              <a:t>ie</a:t>
            </a:r>
            <a:r>
              <a:rPr lang="en" sz="1300" dirty="0">
                <a:solidFill>
                  <a:srgbClr val="212121"/>
                </a:solidFill>
              </a:rPr>
              <a:t>w of our overall goal for English Language A</a:t>
            </a:r>
            <a:r>
              <a:rPr lang="en-US" sz="1300" dirty="0">
                <a:solidFill>
                  <a:srgbClr val="212121"/>
                </a:solidFill>
              </a:rPr>
              <a:t>r</a:t>
            </a:r>
            <a:r>
              <a:rPr lang="en" sz="1300" dirty="0">
                <a:solidFill>
                  <a:srgbClr val="212121"/>
                </a:solidFill>
              </a:rPr>
              <a:t>ts, which is for all students to read, understand, and express their understanding of complex, grade-level texts. That goal informs the structure of the Innovative Assessment Program, which is intended to (1) provide students with opportunities to demonstrate what they know and can do grounded in texts that they have already studied in class and (2) provide teachers with common assessment information at the end of each unit which allows them to use the information to adjust how they support students in the next unit.</a:t>
            </a:r>
            <a:endParaRPr sz="13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ed5d2dca22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g1ed5d2dca22_0_1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300" b="1" dirty="0">
                <a:latin typeface="Calibri"/>
                <a:ea typeface="Calibri"/>
                <a:cs typeface="Calibri"/>
                <a:sym typeface="Calibri"/>
              </a:rPr>
              <a:t>Duration: </a:t>
            </a:r>
            <a:r>
              <a:rPr lang="en" sz="1300" dirty="0">
                <a:latin typeface="Calibri"/>
                <a:ea typeface="Calibri"/>
                <a:cs typeface="Calibri"/>
                <a:sym typeface="Calibri"/>
              </a:rPr>
              <a:t>30 seconds.  </a:t>
            </a:r>
            <a:endParaRPr sz="1300" dirty="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300" dirty="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300" dirty="0">
                <a:latin typeface="Calibri"/>
                <a:ea typeface="Calibri"/>
                <a:cs typeface="Calibri"/>
                <a:sym typeface="Calibri"/>
              </a:rPr>
              <a:t>NOTE: THERE IS AN ANIMATION ON THIS SLIDE.</a:t>
            </a:r>
            <a:endParaRPr sz="1400" b="1" dirty="0">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400" b="1" dirty="0">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 sz="1400" b="1" dirty="0">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Facilitator says</a:t>
            </a:r>
            <a:r>
              <a:rPr lang="en" sz="1400" dirty="0">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a:t>
            </a:r>
            <a:r>
              <a:rPr lang="en" sz="1400" dirty="0">
                <a:latin typeface="Calibri"/>
                <a:ea typeface="Calibri"/>
                <a:cs typeface="Calibri"/>
                <a:sym typeface="Calibri"/>
              </a:rPr>
              <a:t> The Innovative Assessment Program, or the IAP, connects the state summative assessment to the ELA Guidebooks curriculum. This connection means that IAP reports can be used to inform instruction in your upcoming or current ELA guidebooks unit. </a:t>
            </a:r>
            <a:endParaRPr dirty="0">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400" dirty="0">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 sz="1400" dirty="0">
                <a:latin typeface="Calibri"/>
                <a:ea typeface="Calibri"/>
                <a:cs typeface="Calibri"/>
                <a:sym typeface="Calibri"/>
              </a:rPr>
              <a:t>(click) For the 2023-24 school year, the student and classroom score reports have been updated, for grades 6, 7 and 8. In addition, (click) there is a new supporting document, the Score Report Reflections Guide for grades 6-8. This document is meant to help support decision making on instructional next steps, based on their performance on each section of the IAP and your own classroom assessment observations.</a:t>
            </a:r>
            <a:endParaRPr sz="1400" dirty="0">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400" dirty="0">
              <a:solidFill>
                <a:srgbClr val="434343"/>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300" b="1">
                <a:solidFill>
                  <a:srgbClr val="212121"/>
                </a:solidFill>
              </a:rPr>
              <a:t>Duration: </a:t>
            </a:r>
            <a:r>
              <a:rPr lang="en" sz="1300">
                <a:solidFill>
                  <a:srgbClr val="212121"/>
                </a:solidFill>
              </a:rPr>
              <a:t>30 seconds</a:t>
            </a:r>
            <a:endParaRPr sz="1300">
              <a:solidFill>
                <a:srgbClr val="212121"/>
              </a:solidFill>
            </a:endParaRPr>
          </a:p>
          <a:p>
            <a:pPr marL="0" lvl="0" indent="0" algn="l" rtl="0">
              <a:lnSpc>
                <a:spcPct val="100000"/>
              </a:lnSpc>
              <a:spcBef>
                <a:spcPts val="0"/>
              </a:spcBef>
              <a:spcAft>
                <a:spcPts val="0"/>
              </a:spcAft>
              <a:buClr>
                <a:schemeClr val="dk1"/>
              </a:buClr>
              <a:buSzPts val="1100"/>
              <a:buFont typeface="Arial"/>
              <a:buNone/>
            </a:pPr>
            <a:endParaRPr sz="1300">
              <a:solidFill>
                <a:srgbClr val="212121"/>
              </a:solidFill>
            </a:endParaRPr>
          </a:p>
          <a:p>
            <a:pPr marL="0" lvl="0" indent="0" algn="l" rtl="0">
              <a:lnSpc>
                <a:spcPct val="100000"/>
              </a:lnSpc>
              <a:spcBef>
                <a:spcPts val="0"/>
              </a:spcBef>
              <a:spcAft>
                <a:spcPts val="0"/>
              </a:spcAft>
              <a:buClr>
                <a:schemeClr val="dk1"/>
              </a:buClr>
              <a:buSzPts val="1100"/>
              <a:buFont typeface="Arial"/>
              <a:buNone/>
            </a:pPr>
            <a:r>
              <a:rPr lang="en" sz="1300" b="1">
                <a:solidFill>
                  <a:srgbClr val="212121"/>
                </a:solidFill>
              </a:rPr>
              <a:t>Facilitator says:</a:t>
            </a:r>
            <a:r>
              <a:rPr lang="en" sz="1300">
                <a:solidFill>
                  <a:srgbClr val="212121"/>
                </a:solidFill>
              </a:rPr>
              <a:t> In this section we are going to move through a brief overview of the Score Report Reflections Guide before we begin to use it.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300" b="1" dirty="0">
                <a:solidFill>
                  <a:srgbClr val="212121"/>
                </a:solidFill>
              </a:rPr>
              <a:t>Duration: </a:t>
            </a:r>
            <a:r>
              <a:rPr lang="en" sz="1300" dirty="0">
                <a:solidFill>
                  <a:srgbClr val="212121"/>
                </a:solidFill>
              </a:rPr>
              <a:t>60 seconds..  NOTE THERE ARE FOUR ANIMATIONS ON THIS SLIDE.</a:t>
            </a:r>
            <a:endParaRPr sz="1300" dirty="0">
              <a:solidFill>
                <a:srgbClr val="212121"/>
              </a:solidFill>
            </a:endParaRPr>
          </a:p>
          <a:p>
            <a:pPr marL="0" lvl="0" indent="0" algn="l" rtl="0">
              <a:lnSpc>
                <a:spcPct val="100000"/>
              </a:lnSpc>
              <a:spcBef>
                <a:spcPts val="0"/>
              </a:spcBef>
              <a:spcAft>
                <a:spcPts val="0"/>
              </a:spcAft>
              <a:buClr>
                <a:schemeClr val="dk1"/>
              </a:buClr>
              <a:buSzPts val="1100"/>
              <a:buFont typeface="Arial"/>
              <a:buNone/>
            </a:pPr>
            <a:endParaRPr sz="1300" dirty="0">
              <a:solidFill>
                <a:srgbClr val="212121"/>
              </a:solidFill>
            </a:endParaRPr>
          </a:p>
          <a:p>
            <a:pPr marL="0" lvl="0" indent="0" algn="l" rtl="0">
              <a:lnSpc>
                <a:spcPct val="100000"/>
              </a:lnSpc>
              <a:spcBef>
                <a:spcPts val="0"/>
              </a:spcBef>
              <a:spcAft>
                <a:spcPts val="0"/>
              </a:spcAft>
              <a:buSzPts val="1100"/>
              <a:buNone/>
            </a:pPr>
            <a:r>
              <a:rPr lang="en" sz="1300" b="1" dirty="0">
                <a:solidFill>
                  <a:srgbClr val="212121"/>
                </a:solidFill>
              </a:rPr>
              <a:t>Facilitator says: </a:t>
            </a:r>
            <a:r>
              <a:rPr lang="en" sz="1300" dirty="0">
                <a:solidFill>
                  <a:srgbClr val="212121"/>
                </a:solidFill>
              </a:rPr>
              <a:t>After the initial introductory text [</a:t>
            </a:r>
            <a:r>
              <a:rPr lang="en" sz="1300" i="1" dirty="0">
                <a:solidFill>
                  <a:srgbClr val="212121"/>
                </a:solidFill>
              </a:rPr>
              <a:t>ADVANCE SLIDE SO FIRST IMAGE IS VISIBLE</a:t>
            </a:r>
            <a:r>
              <a:rPr lang="en" sz="1300" dirty="0">
                <a:solidFill>
                  <a:srgbClr val="212121"/>
                </a:solidFill>
              </a:rPr>
              <a:t>] the Score Report Reflections Guide has two main sections. </a:t>
            </a:r>
            <a:endParaRPr sz="1300" dirty="0">
              <a:solidFill>
                <a:srgbClr val="212121"/>
              </a:solidFill>
            </a:endParaRPr>
          </a:p>
          <a:p>
            <a:pPr marL="0" lvl="0" indent="0" algn="l" rtl="0">
              <a:lnSpc>
                <a:spcPct val="100000"/>
              </a:lnSpc>
              <a:spcBef>
                <a:spcPts val="0"/>
              </a:spcBef>
              <a:spcAft>
                <a:spcPts val="0"/>
              </a:spcAft>
              <a:buSzPts val="1100"/>
              <a:buNone/>
            </a:pPr>
            <a:r>
              <a:rPr lang="en" sz="1300" dirty="0">
                <a:solidFill>
                  <a:srgbClr val="212121"/>
                </a:solidFill>
              </a:rPr>
              <a:t>The first major section is the series of Question Tables [</a:t>
            </a:r>
            <a:r>
              <a:rPr lang="en" sz="1300" i="1" dirty="0">
                <a:solidFill>
                  <a:srgbClr val="212121"/>
                </a:solidFill>
              </a:rPr>
              <a:t>ADVANCE SLIDE SO SECOND IMAGE IS VISIBLE</a:t>
            </a:r>
            <a:r>
              <a:rPr lang="en" sz="1300" dirty="0">
                <a:solidFill>
                  <a:srgbClr val="212121"/>
                </a:solidFill>
              </a:rPr>
              <a:t>] that you will use in conjunction with your Classroom Score report. </a:t>
            </a:r>
            <a:endParaRPr sz="1300" dirty="0">
              <a:solidFill>
                <a:srgbClr val="212121"/>
              </a:solidFill>
            </a:endParaRPr>
          </a:p>
          <a:p>
            <a:pPr marL="0" lvl="0" indent="0" algn="l" rtl="0">
              <a:lnSpc>
                <a:spcPct val="100000"/>
              </a:lnSpc>
              <a:spcBef>
                <a:spcPts val="0"/>
              </a:spcBef>
              <a:spcAft>
                <a:spcPts val="0"/>
              </a:spcAft>
              <a:buSzPts val="1100"/>
              <a:buNone/>
            </a:pPr>
            <a:r>
              <a:rPr lang="en" sz="1300" dirty="0">
                <a:solidFill>
                  <a:srgbClr val="212121"/>
                </a:solidFill>
              </a:rPr>
              <a:t>The second major section is the series of Support Guidance Tables [</a:t>
            </a:r>
            <a:r>
              <a:rPr lang="en" sz="1300" i="1" dirty="0">
                <a:solidFill>
                  <a:srgbClr val="212121"/>
                </a:solidFill>
              </a:rPr>
              <a:t>ADVANCE SLIDE SO THIRD IMAGE IS VISIBLE</a:t>
            </a:r>
            <a:r>
              <a:rPr lang="en" sz="1300" dirty="0">
                <a:solidFill>
                  <a:srgbClr val="212121"/>
                </a:solidFill>
              </a:rPr>
              <a:t>] that you will use after you have grouped students by learning needs based on the questions in t</a:t>
            </a:r>
            <a:r>
              <a:rPr lang="en-US" sz="1300" dirty="0">
                <a:solidFill>
                  <a:srgbClr val="212121"/>
                </a:solidFill>
              </a:rPr>
              <a:t>he</a:t>
            </a:r>
            <a:r>
              <a:rPr lang="en" sz="1300" dirty="0">
                <a:solidFill>
                  <a:srgbClr val="212121"/>
                </a:solidFill>
              </a:rPr>
              <a:t> prior section.</a:t>
            </a:r>
            <a:endParaRPr sz="1300" dirty="0">
              <a:solidFill>
                <a:srgbClr val="212121"/>
              </a:solidFill>
            </a:endParaRPr>
          </a:p>
          <a:p>
            <a:pPr marL="0" lvl="0" indent="0" algn="l" rtl="0">
              <a:lnSpc>
                <a:spcPct val="100000"/>
              </a:lnSpc>
              <a:spcBef>
                <a:spcPts val="0"/>
              </a:spcBef>
              <a:spcAft>
                <a:spcPts val="0"/>
              </a:spcAft>
              <a:buSzPts val="1100"/>
              <a:buNone/>
            </a:pPr>
            <a:endParaRPr sz="1300" dirty="0">
              <a:solidFill>
                <a:srgbClr val="212121"/>
              </a:solidFill>
            </a:endParaRPr>
          </a:p>
          <a:p>
            <a:pPr marL="0" lvl="0" indent="0" algn="l" rtl="0">
              <a:lnSpc>
                <a:spcPct val="100000"/>
              </a:lnSpc>
              <a:spcBef>
                <a:spcPts val="0"/>
              </a:spcBef>
              <a:spcAft>
                <a:spcPts val="0"/>
              </a:spcAft>
              <a:buClr>
                <a:schemeClr val="dk1"/>
              </a:buClr>
              <a:buSzPts val="1100"/>
              <a:buFont typeface="Arial"/>
              <a:buNone/>
            </a:pPr>
            <a:r>
              <a:rPr lang="en" sz="1300" dirty="0">
                <a:solidFill>
                  <a:srgbClr val="212121"/>
                </a:solidFill>
              </a:rPr>
              <a:t>Please pause the video  [</a:t>
            </a:r>
            <a:r>
              <a:rPr lang="en" sz="1300" i="1" dirty="0">
                <a:solidFill>
                  <a:srgbClr val="212121"/>
                </a:solidFill>
              </a:rPr>
              <a:t>ADVANCE SLIDE SO LAST IMAGE IS VISIBLE</a:t>
            </a:r>
            <a:r>
              <a:rPr lang="en" sz="1300" dirty="0">
                <a:solidFill>
                  <a:srgbClr val="212121"/>
                </a:solidFill>
              </a:rPr>
              <a:t>] and take a few moments to read the introductory section and orient yourself to the two main sections of the Score Report Reflections Guide. When you are done, hit play again.</a:t>
            </a:r>
            <a:endParaRPr sz="1300" dirty="0">
              <a:solidFill>
                <a:srgbClr val="21212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9"/>
        <p:cNvGrpSpPr/>
        <p:nvPr/>
      </p:nvGrpSpPr>
      <p:grpSpPr>
        <a:xfrm>
          <a:off x="0" y="0"/>
          <a:ext cx="0" cy="0"/>
          <a:chOff x="0" y="0"/>
          <a:chExt cx="0" cy="0"/>
        </a:xfrm>
      </p:grpSpPr>
      <p:pic>
        <p:nvPicPr>
          <p:cNvPr id="10" name="Google Shape;10;p12"/>
          <p:cNvPicPr preferRelativeResize="0"/>
          <p:nvPr/>
        </p:nvPicPr>
        <p:blipFill rotWithShape="1">
          <a:blip r:embed="rId2">
            <a:alphaModFix/>
          </a:blip>
          <a:srcRect/>
          <a:stretch/>
        </p:blipFill>
        <p:spPr>
          <a:xfrm>
            <a:off x="0" y="0"/>
            <a:ext cx="9144005" cy="5143503"/>
          </a:xfrm>
          <a:prstGeom prst="rect">
            <a:avLst/>
          </a:prstGeom>
          <a:noFill/>
          <a:ln>
            <a:noFill/>
          </a:ln>
        </p:spPr>
      </p:pic>
      <p:sp>
        <p:nvSpPr>
          <p:cNvPr id="11" name="Google Shape;11;p12"/>
          <p:cNvSpPr txBox="1">
            <a:spLocks noGrp="1"/>
          </p:cNvSpPr>
          <p:nvPr>
            <p:ph type="ctrTitle"/>
          </p:nvPr>
        </p:nvSpPr>
        <p:spPr>
          <a:xfrm>
            <a:off x="421725" y="740675"/>
            <a:ext cx="8221200" cy="792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3B1A53"/>
              </a:buClr>
              <a:buSzPts val="3200"/>
              <a:buNone/>
              <a:defRPr>
                <a:solidFill>
                  <a:srgbClr val="3B1A53"/>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2" name="Google Shape;12;p12"/>
          <p:cNvSpPr txBox="1">
            <a:spLocks noGrp="1"/>
          </p:cNvSpPr>
          <p:nvPr>
            <p:ph type="subTitle" idx="1"/>
          </p:nvPr>
        </p:nvSpPr>
        <p:spPr>
          <a:xfrm>
            <a:off x="493775" y="1533275"/>
            <a:ext cx="8520600" cy="618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12"/>
          <p:cNvSpPr txBox="1">
            <a:spLocks noGrp="1"/>
          </p:cNvSpPr>
          <p:nvPr>
            <p:ph type="subTitle" idx="2"/>
          </p:nvPr>
        </p:nvSpPr>
        <p:spPr>
          <a:xfrm>
            <a:off x="497917" y="4439425"/>
            <a:ext cx="3859200" cy="452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chemeClr val="lt1"/>
              </a:buClr>
              <a:buSzPts val="1400"/>
              <a:buNone/>
              <a:defRPr sz="1400">
                <a:solidFill>
                  <a:schemeClr val="lt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14" name="Google Shape;14;p1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4D4D4F"/>
                </a:solidFill>
                <a:latin typeface="Public Sans"/>
                <a:ea typeface="Public Sans"/>
                <a:cs typeface="Public Sans"/>
                <a:sym typeface="Public Sans"/>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4D4D4F"/>
                </a:solidFill>
                <a:latin typeface="Public Sans"/>
                <a:ea typeface="Public Sans"/>
                <a:cs typeface="Public Sans"/>
                <a:sym typeface="Public Sans"/>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4D4D4F"/>
                </a:solidFill>
                <a:latin typeface="Public Sans"/>
                <a:ea typeface="Public Sans"/>
                <a:cs typeface="Public Sans"/>
                <a:sym typeface="Public Sans"/>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4D4D4F"/>
                </a:solidFill>
                <a:latin typeface="Public Sans"/>
                <a:ea typeface="Public Sans"/>
                <a:cs typeface="Public Sans"/>
                <a:sym typeface="Public Sans"/>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4D4D4F"/>
                </a:solidFill>
                <a:latin typeface="Public Sans"/>
                <a:ea typeface="Public Sans"/>
                <a:cs typeface="Public Sans"/>
                <a:sym typeface="Public Sans"/>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4D4D4F"/>
                </a:solidFill>
                <a:latin typeface="Public Sans"/>
                <a:ea typeface="Public Sans"/>
                <a:cs typeface="Public Sans"/>
                <a:sym typeface="Public Sans"/>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4D4D4F"/>
                </a:solidFill>
                <a:latin typeface="Public Sans"/>
                <a:ea typeface="Public Sans"/>
                <a:cs typeface="Public Sans"/>
                <a:sym typeface="Public Sans"/>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4D4D4F"/>
                </a:solidFill>
                <a:latin typeface="Public Sans"/>
                <a:ea typeface="Public Sans"/>
                <a:cs typeface="Public Sans"/>
                <a:sym typeface="Public Sans"/>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4D4D4F"/>
                </a:solidFill>
                <a:latin typeface="Public Sans"/>
                <a:ea typeface="Public Sans"/>
                <a:cs typeface="Public Sans"/>
                <a:sym typeface="Public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9"/>
          <p:cNvSpPr>
            <a:spLocks noGrp="1"/>
          </p:cNvSpPr>
          <p:nvPr>
            <p:ph type="pic" idx="2"/>
          </p:nvPr>
        </p:nvSpPr>
        <p:spPr>
          <a:xfrm>
            <a:off x="5286900" y="285000"/>
            <a:ext cx="3607500" cy="3607500"/>
          </a:xfrm>
          <a:prstGeom prst="ellipse">
            <a:avLst/>
          </a:prstGeom>
          <a:noFill/>
          <a:ln>
            <a:noFill/>
          </a:ln>
        </p:spPr>
      </p:sp>
      <p:pic>
        <p:nvPicPr>
          <p:cNvPr id="67" name="Google Shape;67;p19"/>
          <p:cNvPicPr preferRelativeResize="0"/>
          <p:nvPr/>
        </p:nvPicPr>
        <p:blipFill rotWithShape="1">
          <a:blip r:embed="rId2">
            <a:alphaModFix/>
          </a:blip>
          <a:srcRect t="15112" b="11694"/>
          <a:stretch/>
        </p:blipFill>
        <p:spPr>
          <a:xfrm>
            <a:off x="0" y="4190873"/>
            <a:ext cx="9144001" cy="952625"/>
          </a:xfrm>
          <a:prstGeom prst="rect">
            <a:avLst/>
          </a:prstGeom>
          <a:noFill/>
          <a:ln>
            <a:noFill/>
          </a:ln>
        </p:spPr>
      </p:pic>
      <p:sp>
        <p:nvSpPr>
          <p:cNvPr id="68" name="Google Shape;68;p19"/>
          <p:cNvSpPr txBox="1">
            <a:spLocks noGrp="1"/>
          </p:cNvSpPr>
          <p:nvPr>
            <p:ph type="subTitle" idx="1"/>
          </p:nvPr>
        </p:nvSpPr>
        <p:spPr>
          <a:xfrm>
            <a:off x="2764450" y="4487500"/>
            <a:ext cx="4792800" cy="310500"/>
          </a:xfrm>
          <a:prstGeom prst="rect">
            <a:avLst/>
          </a:prstGeom>
          <a:noFill/>
          <a:ln>
            <a:noFill/>
          </a:ln>
        </p:spPr>
        <p:txBody>
          <a:bodyPr spcFirstLastPara="1" wrap="square" lIns="91425" tIns="91425" rIns="91425" bIns="91425" anchor="t" anchorCtr="0">
            <a:noAutofit/>
          </a:bodyPr>
          <a:lstStyle>
            <a:lvl1pPr lvl="0" algn="r">
              <a:lnSpc>
                <a:spcPct val="115000"/>
              </a:lnSpc>
              <a:spcBef>
                <a:spcPts val="0"/>
              </a:spcBef>
              <a:spcAft>
                <a:spcPts val="0"/>
              </a:spcAft>
              <a:buClr>
                <a:schemeClr val="lt1"/>
              </a:buClr>
              <a:buSzPts val="1200"/>
              <a:buNone/>
              <a:defRPr sz="1200">
                <a:solidFill>
                  <a:schemeClr val="lt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69" name="Google Shape;69;p19"/>
          <p:cNvSpPr txBox="1">
            <a:spLocks noGrp="1"/>
          </p:cNvSpPr>
          <p:nvPr>
            <p:ph type="subTitle" idx="3"/>
          </p:nvPr>
        </p:nvSpPr>
        <p:spPr>
          <a:xfrm>
            <a:off x="3033450" y="4721791"/>
            <a:ext cx="4524000" cy="235500"/>
          </a:xfrm>
          <a:prstGeom prst="rect">
            <a:avLst/>
          </a:prstGeom>
          <a:noFill/>
          <a:ln>
            <a:noFill/>
          </a:ln>
        </p:spPr>
        <p:txBody>
          <a:bodyPr spcFirstLastPara="1" wrap="square" lIns="91425" tIns="91425" rIns="91425" bIns="91425" anchor="t" anchorCtr="0">
            <a:noAutofit/>
          </a:bodyPr>
          <a:lstStyle>
            <a:lvl1pPr lvl="0" algn="r">
              <a:lnSpc>
                <a:spcPct val="115000"/>
              </a:lnSpc>
              <a:spcBef>
                <a:spcPts val="0"/>
              </a:spcBef>
              <a:spcAft>
                <a:spcPts val="0"/>
              </a:spcAft>
              <a:buClr>
                <a:schemeClr val="lt1"/>
              </a:buClr>
              <a:buSzPts val="900"/>
              <a:buNone/>
              <a:defRPr sz="900">
                <a:solidFill>
                  <a:schemeClr val="lt1"/>
                </a:solidFill>
              </a:defRPr>
            </a:lvl1pPr>
            <a:lvl2pPr lvl="1" algn="l">
              <a:lnSpc>
                <a:spcPct val="115000"/>
              </a:lnSpc>
              <a:spcBef>
                <a:spcPts val="0"/>
              </a:spcBef>
              <a:spcAft>
                <a:spcPts val="0"/>
              </a:spcAft>
              <a:buClr>
                <a:schemeClr val="lt1"/>
              </a:buClr>
              <a:buSzPts val="1400"/>
              <a:buNone/>
              <a:defRPr>
                <a:solidFill>
                  <a:schemeClr val="lt1"/>
                </a:solidFill>
              </a:defRPr>
            </a:lvl2pPr>
            <a:lvl3pPr lvl="2" algn="l">
              <a:lnSpc>
                <a:spcPct val="115000"/>
              </a:lnSpc>
              <a:spcBef>
                <a:spcPts val="0"/>
              </a:spcBef>
              <a:spcAft>
                <a:spcPts val="0"/>
              </a:spcAft>
              <a:buClr>
                <a:schemeClr val="lt1"/>
              </a:buClr>
              <a:buSzPts val="1400"/>
              <a:buNone/>
              <a:defRPr>
                <a:solidFill>
                  <a:schemeClr val="lt1"/>
                </a:solidFill>
              </a:defRPr>
            </a:lvl3pPr>
            <a:lvl4pPr lvl="3" algn="l">
              <a:lnSpc>
                <a:spcPct val="115000"/>
              </a:lnSpc>
              <a:spcBef>
                <a:spcPts val="0"/>
              </a:spcBef>
              <a:spcAft>
                <a:spcPts val="0"/>
              </a:spcAft>
              <a:buClr>
                <a:schemeClr val="lt1"/>
              </a:buClr>
              <a:buSzPts val="1400"/>
              <a:buNone/>
              <a:defRPr>
                <a:solidFill>
                  <a:schemeClr val="lt1"/>
                </a:solidFill>
              </a:defRPr>
            </a:lvl4pPr>
            <a:lvl5pPr lvl="4" algn="l">
              <a:lnSpc>
                <a:spcPct val="115000"/>
              </a:lnSpc>
              <a:spcBef>
                <a:spcPts val="0"/>
              </a:spcBef>
              <a:spcAft>
                <a:spcPts val="0"/>
              </a:spcAft>
              <a:buClr>
                <a:schemeClr val="lt1"/>
              </a:buClr>
              <a:buSzPts val="1400"/>
              <a:buNone/>
              <a:defRPr>
                <a:solidFill>
                  <a:schemeClr val="lt1"/>
                </a:solidFill>
              </a:defRPr>
            </a:lvl5pPr>
            <a:lvl6pPr lvl="5" algn="l">
              <a:lnSpc>
                <a:spcPct val="115000"/>
              </a:lnSpc>
              <a:spcBef>
                <a:spcPts val="0"/>
              </a:spcBef>
              <a:spcAft>
                <a:spcPts val="0"/>
              </a:spcAft>
              <a:buClr>
                <a:schemeClr val="lt1"/>
              </a:buClr>
              <a:buSzPts val="1400"/>
              <a:buNone/>
              <a:defRPr>
                <a:solidFill>
                  <a:schemeClr val="lt1"/>
                </a:solidFill>
              </a:defRPr>
            </a:lvl6pPr>
            <a:lvl7pPr lvl="6" algn="l">
              <a:lnSpc>
                <a:spcPct val="115000"/>
              </a:lnSpc>
              <a:spcBef>
                <a:spcPts val="0"/>
              </a:spcBef>
              <a:spcAft>
                <a:spcPts val="0"/>
              </a:spcAft>
              <a:buClr>
                <a:schemeClr val="lt1"/>
              </a:buClr>
              <a:buSzPts val="1400"/>
              <a:buNone/>
              <a:defRPr>
                <a:solidFill>
                  <a:schemeClr val="lt1"/>
                </a:solidFill>
              </a:defRPr>
            </a:lvl7pPr>
            <a:lvl8pPr lvl="7" algn="l">
              <a:lnSpc>
                <a:spcPct val="115000"/>
              </a:lnSpc>
              <a:spcBef>
                <a:spcPts val="0"/>
              </a:spcBef>
              <a:spcAft>
                <a:spcPts val="0"/>
              </a:spcAft>
              <a:buClr>
                <a:schemeClr val="lt1"/>
              </a:buClr>
              <a:buSzPts val="1400"/>
              <a:buNone/>
              <a:defRPr>
                <a:solidFill>
                  <a:schemeClr val="lt1"/>
                </a:solidFill>
              </a:defRPr>
            </a:lvl8pPr>
            <a:lvl9pPr lvl="8" algn="l">
              <a:lnSpc>
                <a:spcPct val="115000"/>
              </a:lnSpc>
              <a:spcBef>
                <a:spcPts val="0"/>
              </a:spcBef>
              <a:spcAft>
                <a:spcPts val="0"/>
              </a:spcAft>
              <a:buClr>
                <a:schemeClr val="lt1"/>
              </a:buClr>
              <a:buSzPts val="1400"/>
              <a:buNone/>
              <a:defRPr>
                <a:solidFill>
                  <a:schemeClr val="lt1"/>
                </a:solidFill>
              </a:defRPr>
            </a:lvl9pPr>
          </a:lstStyle>
          <a:p>
            <a:endParaRPr/>
          </a:p>
        </p:txBody>
      </p:sp>
      <p:pic>
        <p:nvPicPr>
          <p:cNvPr id="70" name="Google Shape;70;p19"/>
          <p:cNvPicPr preferRelativeResize="0"/>
          <p:nvPr/>
        </p:nvPicPr>
        <p:blipFill rotWithShape="1">
          <a:blip r:embed="rId3">
            <a:alphaModFix/>
          </a:blip>
          <a:srcRect l="227" r="227"/>
          <a:stretch/>
        </p:blipFill>
        <p:spPr>
          <a:xfrm>
            <a:off x="7897350" y="3918100"/>
            <a:ext cx="1115568" cy="1115568"/>
          </a:xfrm>
          <a:prstGeom prst="rect">
            <a:avLst/>
          </a:prstGeom>
          <a:noFill/>
          <a:ln>
            <a:noFill/>
          </a:ln>
        </p:spPr>
      </p:pic>
      <p:sp>
        <p:nvSpPr>
          <p:cNvPr id="71" name="Google Shape;71;p19"/>
          <p:cNvSpPr txBox="1">
            <a:spLocks noGrp="1"/>
          </p:cNvSpPr>
          <p:nvPr>
            <p:ph type="title"/>
          </p:nvPr>
        </p:nvSpPr>
        <p:spPr>
          <a:xfrm>
            <a:off x="229775" y="445025"/>
            <a:ext cx="5155500" cy="611700"/>
          </a:xfrm>
          <a:prstGeom prst="rect">
            <a:avLst/>
          </a:prstGeom>
          <a:noFill/>
          <a:ln>
            <a:noFill/>
          </a:ln>
        </p:spPr>
        <p:txBody>
          <a:bodyPr spcFirstLastPara="1" wrap="square" lIns="91425" tIns="91425" rIns="91425" bIns="91425" anchor="t" anchorCtr="0">
            <a:noAutofit/>
          </a:bodyPr>
          <a:lstStyle>
            <a:lvl1pPr lvl="0" algn="l">
              <a:lnSpc>
                <a:spcPct val="75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2" name="Google Shape;72;p19"/>
          <p:cNvSpPr txBox="1">
            <a:spLocks noGrp="1"/>
          </p:cNvSpPr>
          <p:nvPr>
            <p:ph type="body" idx="4"/>
          </p:nvPr>
        </p:nvSpPr>
        <p:spPr>
          <a:xfrm>
            <a:off x="252400" y="1148750"/>
            <a:ext cx="4952400" cy="3163800"/>
          </a:xfrm>
          <a:prstGeom prst="rect">
            <a:avLst/>
          </a:prstGeom>
          <a:noFill/>
          <a:ln>
            <a:noFill/>
          </a:ln>
        </p:spPr>
        <p:txBody>
          <a:bodyPr spcFirstLastPara="1" wrap="square" lIns="91425" tIns="91425" rIns="91425" bIns="91425" anchor="t" anchorCtr="0">
            <a:noAutofit/>
          </a:bodyPr>
          <a:lstStyle>
            <a:lvl1pPr marL="457200" lvl="0" indent="-368300" algn="l">
              <a:lnSpc>
                <a:spcPct val="115000"/>
              </a:lnSpc>
              <a:spcBef>
                <a:spcPts val="0"/>
              </a:spcBef>
              <a:spcAft>
                <a:spcPts val="0"/>
              </a:spcAft>
              <a:buSzPts val="22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73" name="Google Shape;73;p19"/>
          <p:cNvSpPr txBox="1">
            <a:spLocks noGrp="1"/>
          </p:cNvSpPr>
          <p:nvPr>
            <p:ph type="sldNum" idx="12"/>
          </p:nvPr>
        </p:nvSpPr>
        <p:spPr>
          <a:xfrm>
            <a:off x="8548658" y="47394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74"/>
        <p:cNvGrpSpPr/>
        <p:nvPr/>
      </p:nvGrpSpPr>
      <p:grpSpPr>
        <a:xfrm>
          <a:off x="0" y="0"/>
          <a:ext cx="0" cy="0"/>
          <a:chOff x="0" y="0"/>
          <a:chExt cx="0" cy="0"/>
        </a:xfrm>
      </p:grpSpPr>
      <p:sp>
        <p:nvSpPr>
          <p:cNvPr id="75" name="Google Shape;75;p20"/>
          <p:cNvSpPr txBox="1">
            <a:spLocks noGrp="1"/>
          </p:cNvSpPr>
          <p:nvPr>
            <p:ph type="title"/>
          </p:nvPr>
        </p:nvSpPr>
        <p:spPr>
          <a:xfrm>
            <a:off x="3912250" y="445025"/>
            <a:ext cx="5155500" cy="611700"/>
          </a:xfrm>
          <a:prstGeom prst="rect">
            <a:avLst/>
          </a:prstGeom>
          <a:noFill/>
          <a:ln>
            <a:noFill/>
          </a:ln>
        </p:spPr>
        <p:txBody>
          <a:bodyPr spcFirstLastPara="1" wrap="square" lIns="91425" tIns="91425" rIns="91425" bIns="91425" anchor="t" anchorCtr="0">
            <a:noAutofit/>
          </a:bodyPr>
          <a:lstStyle>
            <a:lvl1pPr lvl="0" algn="l">
              <a:lnSpc>
                <a:spcPct val="75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6" name="Google Shape;76;p20"/>
          <p:cNvSpPr>
            <a:spLocks noGrp="1"/>
          </p:cNvSpPr>
          <p:nvPr>
            <p:ph type="pic" idx="2"/>
          </p:nvPr>
        </p:nvSpPr>
        <p:spPr>
          <a:xfrm>
            <a:off x="284100" y="285000"/>
            <a:ext cx="3607500" cy="3607500"/>
          </a:xfrm>
          <a:prstGeom prst="ellipse">
            <a:avLst/>
          </a:prstGeom>
          <a:noFill/>
          <a:ln>
            <a:noFill/>
          </a:ln>
        </p:spPr>
      </p:sp>
      <p:sp>
        <p:nvSpPr>
          <p:cNvPr id="77" name="Google Shape;77;p20"/>
          <p:cNvSpPr txBox="1">
            <a:spLocks noGrp="1"/>
          </p:cNvSpPr>
          <p:nvPr>
            <p:ph type="body" idx="1"/>
          </p:nvPr>
        </p:nvSpPr>
        <p:spPr>
          <a:xfrm>
            <a:off x="3934875" y="1148750"/>
            <a:ext cx="5078100" cy="3163800"/>
          </a:xfrm>
          <a:prstGeom prst="rect">
            <a:avLst/>
          </a:prstGeom>
          <a:noFill/>
          <a:ln>
            <a:noFill/>
          </a:ln>
        </p:spPr>
        <p:txBody>
          <a:bodyPr spcFirstLastPara="1" wrap="square" lIns="91425" tIns="91425" rIns="91425" bIns="91425" anchor="t" anchorCtr="0">
            <a:noAutofit/>
          </a:bodyPr>
          <a:lstStyle>
            <a:lvl1pPr marL="457200" lvl="0" indent="-368300" algn="l">
              <a:lnSpc>
                <a:spcPct val="115000"/>
              </a:lnSpc>
              <a:spcBef>
                <a:spcPts val="0"/>
              </a:spcBef>
              <a:spcAft>
                <a:spcPts val="0"/>
              </a:spcAft>
              <a:buSzPts val="22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pic>
        <p:nvPicPr>
          <p:cNvPr id="78" name="Google Shape;78;p20"/>
          <p:cNvPicPr preferRelativeResize="0"/>
          <p:nvPr/>
        </p:nvPicPr>
        <p:blipFill rotWithShape="1">
          <a:blip r:embed="rId2">
            <a:alphaModFix/>
          </a:blip>
          <a:srcRect t="15112" b="11694"/>
          <a:stretch/>
        </p:blipFill>
        <p:spPr>
          <a:xfrm>
            <a:off x="0" y="4190873"/>
            <a:ext cx="9144001" cy="952625"/>
          </a:xfrm>
          <a:prstGeom prst="rect">
            <a:avLst/>
          </a:prstGeom>
          <a:noFill/>
          <a:ln>
            <a:noFill/>
          </a:ln>
        </p:spPr>
      </p:pic>
      <p:sp>
        <p:nvSpPr>
          <p:cNvPr id="79" name="Google Shape;79;p20"/>
          <p:cNvSpPr txBox="1">
            <a:spLocks noGrp="1"/>
          </p:cNvSpPr>
          <p:nvPr>
            <p:ph type="subTitle" idx="3"/>
          </p:nvPr>
        </p:nvSpPr>
        <p:spPr>
          <a:xfrm>
            <a:off x="2764450" y="4487500"/>
            <a:ext cx="4792800" cy="310500"/>
          </a:xfrm>
          <a:prstGeom prst="rect">
            <a:avLst/>
          </a:prstGeom>
          <a:noFill/>
          <a:ln>
            <a:noFill/>
          </a:ln>
        </p:spPr>
        <p:txBody>
          <a:bodyPr spcFirstLastPara="1" wrap="square" lIns="91425" tIns="91425" rIns="91425" bIns="91425" anchor="t" anchorCtr="0">
            <a:noAutofit/>
          </a:bodyPr>
          <a:lstStyle>
            <a:lvl1pPr lvl="0" algn="r">
              <a:lnSpc>
                <a:spcPct val="115000"/>
              </a:lnSpc>
              <a:spcBef>
                <a:spcPts val="0"/>
              </a:spcBef>
              <a:spcAft>
                <a:spcPts val="0"/>
              </a:spcAft>
              <a:buClr>
                <a:schemeClr val="lt1"/>
              </a:buClr>
              <a:buSzPts val="1200"/>
              <a:buNone/>
              <a:defRPr sz="1200">
                <a:solidFill>
                  <a:schemeClr val="lt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80" name="Google Shape;80;p20"/>
          <p:cNvSpPr txBox="1">
            <a:spLocks noGrp="1"/>
          </p:cNvSpPr>
          <p:nvPr>
            <p:ph type="subTitle" idx="4"/>
          </p:nvPr>
        </p:nvSpPr>
        <p:spPr>
          <a:xfrm>
            <a:off x="3033450" y="4721791"/>
            <a:ext cx="4524000" cy="235500"/>
          </a:xfrm>
          <a:prstGeom prst="rect">
            <a:avLst/>
          </a:prstGeom>
          <a:noFill/>
          <a:ln>
            <a:noFill/>
          </a:ln>
        </p:spPr>
        <p:txBody>
          <a:bodyPr spcFirstLastPara="1" wrap="square" lIns="91425" tIns="91425" rIns="91425" bIns="91425" anchor="t" anchorCtr="0">
            <a:noAutofit/>
          </a:bodyPr>
          <a:lstStyle>
            <a:lvl1pPr lvl="0" algn="r">
              <a:lnSpc>
                <a:spcPct val="115000"/>
              </a:lnSpc>
              <a:spcBef>
                <a:spcPts val="0"/>
              </a:spcBef>
              <a:spcAft>
                <a:spcPts val="0"/>
              </a:spcAft>
              <a:buClr>
                <a:schemeClr val="lt1"/>
              </a:buClr>
              <a:buSzPts val="900"/>
              <a:buNone/>
              <a:defRPr sz="900">
                <a:solidFill>
                  <a:schemeClr val="lt1"/>
                </a:solidFill>
              </a:defRPr>
            </a:lvl1pPr>
            <a:lvl2pPr lvl="1" algn="l">
              <a:lnSpc>
                <a:spcPct val="115000"/>
              </a:lnSpc>
              <a:spcBef>
                <a:spcPts val="0"/>
              </a:spcBef>
              <a:spcAft>
                <a:spcPts val="0"/>
              </a:spcAft>
              <a:buClr>
                <a:schemeClr val="lt1"/>
              </a:buClr>
              <a:buSzPts val="1400"/>
              <a:buNone/>
              <a:defRPr>
                <a:solidFill>
                  <a:schemeClr val="lt1"/>
                </a:solidFill>
              </a:defRPr>
            </a:lvl2pPr>
            <a:lvl3pPr lvl="2" algn="l">
              <a:lnSpc>
                <a:spcPct val="115000"/>
              </a:lnSpc>
              <a:spcBef>
                <a:spcPts val="0"/>
              </a:spcBef>
              <a:spcAft>
                <a:spcPts val="0"/>
              </a:spcAft>
              <a:buClr>
                <a:schemeClr val="lt1"/>
              </a:buClr>
              <a:buSzPts val="1400"/>
              <a:buNone/>
              <a:defRPr>
                <a:solidFill>
                  <a:schemeClr val="lt1"/>
                </a:solidFill>
              </a:defRPr>
            </a:lvl3pPr>
            <a:lvl4pPr lvl="3" algn="l">
              <a:lnSpc>
                <a:spcPct val="115000"/>
              </a:lnSpc>
              <a:spcBef>
                <a:spcPts val="0"/>
              </a:spcBef>
              <a:spcAft>
                <a:spcPts val="0"/>
              </a:spcAft>
              <a:buClr>
                <a:schemeClr val="lt1"/>
              </a:buClr>
              <a:buSzPts val="1400"/>
              <a:buNone/>
              <a:defRPr>
                <a:solidFill>
                  <a:schemeClr val="lt1"/>
                </a:solidFill>
              </a:defRPr>
            </a:lvl4pPr>
            <a:lvl5pPr lvl="4" algn="l">
              <a:lnSpc>
                <a:spcPct val="115000"/>
              </a:lnSpc>
              <a:spcBef>
                <a:spcPts val="0"/>
              </a:spcBef>
              <a:spcAft>
                <a:spcPts val="0"/>
              </a:spcAft>
              <a:buClr>
                <a:schemeClr val="lt1"/>
              </a:buClr>
              <a:buSzPts val="1400"/>
              <a:buNone/>
              <a:defRPr>
                <a:solidFill>
                  <a:schemeClr val="lt1"/>
                </a:solidFill>
              </a:defRPr>
            </a:lvl5pPr>
            <a:lvl6pPr lvl="5" algn="l">
              <a:lnSpc>
                <a:spcPct val="115000"/>
              </a:lnSpc>
              <a:spcBef>
                <a:spcPts val="0"/>
              </a:spcBef>
              <a:spcAft>
                <a:spcPts val="0"/>
              </a:spcAft>
              <a:buClr>
                <a:schemeClr val="lt1"/>
              </a:buClr>
              <a:buSzPts val="1400"/>
              <a:buNone/>
              <a:defRPr>
                <a:solidFill>
                  <a:schemeClr val="lt1"/>
                </a:solidFill>
              </a:defRPr>
            </a:lvl6pPr>
            <a:lvl7pPr lvl="6" algn="l">
              <a:lnSpc>
                <a:spcPct val="115000"/>
              </a:lnSpc>
              <a:spcBef>
                <a:spcPts val="0"/>
              </a:spcBef>
              <a:spcAft>
                <a:spcPts val="0"/>
              </a:spcAft>
              <a:buClr>
                <a:schemeClr val="lt1"/>
              </a:buClr>
              <a:buSzPts val="1400"/>
              <a:buNone/>
              <a:defRPr>
                <a:solidFill>
                  <a:schemeClr val="lt1"/>
                </a:solidFill>
              </a:defRPr>
            </a:lvl7pPr>
            <a:lvl8pPr lvl="7" algn="l">
              <a:lnSpc>
                <a:spcPct val="115000"/>
              </a:lnSpc>
              <a:spcBef>
                <a:spcPts val="0"/>
              </a:spcBef>
              <a:spcAft>
                <a:spcPts val="0"/>
              </a:spcAft>
              <a:buClr>
                <a:schemeClr val="lt1"/>
              </a:buClr>
              <a:buSzPts val="1400"/>
              <a:buNone/>
              <a:defRPr>
                <a:solidFill>
                  <a:schemeClr val="lt1"/>
                </a:solidFill>
              </a:defRPr>
            </a:lvl8pPr>
            <a:lvl9pPr lvl="8" algn="l">
              <a:lnSpc>
                <a:spcPct val="115000"/>
              </a:lnSpc>
              <a:spcBef>
                <a:spcPts val="0"/>
              </a:spcBef>
              <a:spcAft>
                <a:spcPts val="0"/>
              </a:spcAft>
              <a:buClr>
                <a:schemeClr val="lt1"/>
              </a:buClr>
              <a:buSzPts val="1400"/>
              <a:buNone/>
              <a:defRPr>
                <a:solidFill>
                  <a:schemeClr val="lt1"/>
                </a:solidFill>
              </a:defRPr>
            </a:lvl9pPr>
          </a:lstStyle>
          <a:p>
            <a:endParaRPr/>
          </a:p>
        </p:txBody>
      </p:sp>
      <p:pic>
        <p:nvPicPr>
          <p:cNvPr id="81" name="Google Shape;81;p20"/>
          <p:cNvPicPr preferRelativeResize="0"/>
          <p:nvPr/>
        </p:nvPicPr>
        <p:blipFill rotWithShape="1">
          <a:blip r:embed="rId3">
            <a:alphaModFix/>
          </a:blip>
          <a:srcRect l="227" r="227"/>
          <a:stretch/>
        </p:blipFill>
        <p:spPr>
          <a:xfrm>
            <a:off x="7897350" y="3918100"/>
            <a:ext cx="1115568" cy="1115568"/>
          </a:xfrm>
          <a:prstGeom prst="rect">
            <a:avLst/>
          </a:prstGeom>
          <a:noFill/>
          <a:ln>
            <a:noFill/>
          </a:ln>
        </p:spPr>
      </p:pic>
      <p:sp>
        <p:nvSpPr>
          <p:cNvPr id="82" name="Google Shape;82;p20"/>
          <p:cNvSpPr txBox="1">
            <a:spLocks noGrp="1"/>
          </p:cNvSpPr>
          <p:nvPr>
            <p:ph type="sldNum" idx="12"/>
          </p:nvPr>
        </p:nvSpPr>
        <p:spPr>
          <a:xfrm>
            <a:off x="8548658" y="47394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83"/>
        <p:cNvGrpSpPr/>
        <p:nvPr/>
      </p:nvGrpSpPr>
      <p:grpSpPr>
        <a:xfrm>
          <a:off x="0" y="0"/>
          <a:ext cx="0" cy="0"/>
          <a:chOff x="0" y="0"/>
          <a:chExt cx="0" cy="0"/>
        </a:xfrm>
      </p:grpSpPr>
      <p:pic>
        <p:nvPicPr>
          <p:cNvPr id="84" name="Google Shape;84;g29b17e9d322_0_387"/>
          <p:cNvPicPr preferRelativeResize="0"/>
          <p:nvPr/>
        </p:nvPicPr>
        <p:blipFill rotWithShape="1">
          <a:blip r:embed="rId2">
            <a:alphaModFix/>
          </a:blip>
          <a:srcRect/>
          <a:stretch/>
        </p:blipFill>
        <p:spPr>
          <a:xfrm>
            <a:off x="0" y="0"/>
            <a:ext cx="9144005" cy="5143503"/>
          </a:xfrm>
          <a:prstGeom prst="rect">
            <a:avLst/>
          </a:prstGeom>
          <a:noFill/>
          <a:ln>
            <a:noFill/>
          </a:ln>
        </p:spPr>
      </p:pic>
      <p:sp>
        <p:nvSpPr>
          <p:cNvPr id="85" name="Google Shape;85;g29b17e9d322_0_387"/>
          <p:cNvSpPr txBox="1">
            <a:spLocks noGrp="1"/>
          </p:cNvSpPr>
          <p:nvPr>
            <p:ph type="title"/>
          </p:nvPr>
        </p:nvSpPr>
        <p:spPr>
          <a:xfrm>
            <a:off x="0" y="0"/>
            <a:ext cx="9144000" cy="1063500"/>
          </a:xfrm>
          <a:prstGeom prst="rect">
            <a:avLst/>
          </a:prstGeom>
          <a:noFill/>
          <a:ln>
            <a:noFill/>
          </a:ln>
        </p:spPr>
        <p:txBody>
          <a:bodyPr spcFirstLastPara="1" wrap="square" lIns="91425" tIns="91425" rIns="91425" bIns="91425" anchor="ctr" anchorCtr="0">
            <a:normAutofit/>
          </a:bodyPr>
          <a:lstStyle>
            <a:lvl1pPr marR="0" lvl="0" algn="ctr">
              <a:lnSpc>
                <a:spcPct val="90000"/>
              </a:lnSpc>
              <a:spcBef>
                <a:spcPts val="0"/>
              </a:spcBef>
              <a:spcAft>
                <a:spcPts val="0"/>
              </a:spcAft>
              <a:buClr>
                <a:srgbClr val="434343"/>
              </a:buClr>
              <a:buSzPts val="2800"/>
              <a:buFont typeface="Calibri"/>
              <a:buNone/>
              <a:defRPr sz="2800" b="1" i="0" u="none" strike="noStrike" cap="none">
                <a:solidFill>
                  <a:srgbClr val="434343"/>
                </a:solidFill>
                <a:latin typeface="Calibri"/>
                <a:ea typeface="Calibri"/>
                <a:cs typeface="Calibri"/>
                <a:sym typeface="Calibri"/>
              </a:defRPr>
            </a:lvl1pPr>
            <a:lvl2pPr lvl="1" algn="l">
              <a:lnSpc>
                <a:spcPct val="100000"/>
              </a:lnSpc>
              <a:spcBef>
                <a:spcPts val="0"/>
              </a:spcBef>
              <a:spcAft>
                <a:spcPts val="0"/>
              </a:spcAft>
              <a:buSzPts val="2800"/>
              <a:buNone/>
              <a:defRPr sz="1800"/>
            </a:lvl2pPr>
            <a:lvl3pPr lvl="2" algn="l">
              <a:lnSpc>
                <a:spcPct val="100000"/>
              </a:lnSpc>
              <a:spcBef>
                <a:spcPts val="0"/>
              </a:spcBef>
              <a:spcAft>
                <a:spcPts val="0"/>
              </a:spcAft>
              <a:buSzPts val="2800"/>
              <a:buNone/>
              <a:defRPr sz="1800"/>
            </a:lvl3pPr>
            <a:lvl4pPr lvl="3" algn="l">
              <a:lnSpc>
                <a:spcPct val="100000"/>
              </a:lnSpc>
              <a:spcBef>
                <a:spcPts val="0"/>
              </a:spcBef>
              <a:spcAft>
                <a:spcPts val="0"/>
              </a:spcAft>
              <a:buSzPts val="2800"/>
              <a:buNone/>
              <a:defRPr sz="1800"/>
            </a:lvl4pPr>
            <a:lvl5pPr lvl="4" algn="l">
              <a:lnSpc>
                <a:spcPct val="100000"/>
              </a:lnSpc>
              <a:spcBef>
                <a:spcPts val="0"/>
              </a:spcBef>
              <a:spcAft>
                <a:spcPts val="0"/>
              </a:spcAft>
              <a:buSzPts val="2800"/>
              <a:buNone/>
              <a:defRPr sz="1800"/>
            </a:lvl5pPr>
            <a:lvl6pPr lvl="5" algn="l">
              <a:lnSpc>
                <a:spcPct val="100000"/>
              </a:lnSpc>
              <a:spcBef>
                <a:spcPts val="0"/>
              </a:spcBef>
              <a:spcAft>
                <a:spcPts val="0"/>
              </a:spcAft>
              <a:buSzPts val="2800"/>
              <a:buNone/>
              <a:defRPr sz="1800"/>
            </a:lvl6pPr>
            <a:lvl7pPr lvl="6" algn="l">
              <a:lnSpc>
                <a:spcPct val="100000"/>
              </a:lnSpc>
              <a:spcBef>
                <a:spcPts val="0"/>
              </a:spcBef>
              <a:spcAft>
                <a:spcPts val="0"/>
              </a:spcAft>
              <a:buSzPts val="2800"/>
              <a:buNone/>
              <a:defRPr sz="1800"/>
            </a:lvl7pPr>
            <a:lvl8pPr lvl="7" algn="l">
              <a:lnSpc>
                <a:spcPct val="100000"/>
              </a:lnSpc>
              <a:spcBef>
                <a:spcPts val="0"/>
              </a:spcBef>
              <a:spcAft>
                <a:spcPts val="0"/>
              </a:spcAft>
              <a:buSzPts val="2800"/>
              <a:buNone/>
              <a:defRPr sz="1800"/>
            </a:lvl8pPr>
            <a:lvl9pPr lvl="8" algn="l">
              <a:lnSpc>
                <a:spcPct val="100000"/>
              </a:lnSpc>
              <a:spcBef>
                <a:spcPts val="0"/>
              </a:spcBef>
              <a:spcAft>
                <a:spcPts val="0"/>
              </a:spcAft>
              <a:buSzPts val="2800"/>
              <a:buNone/>
              <a:defRPr sz="1800"/>
            </a:lvl9pPr>
          </a:lstStyle>
          <a:p>
            <a:endParaRPr/>
          </a:p>
        </p:txBody>
      </p:sp>
      <p:sp>
        <p:nvSpPr>
          <p:cNvPr id="86" name="Google Shape;86;g29b17e9d322_0_387"/>
          <p:cNvSpPr txBox="1">
            <a:spLocks noGrp="1"/>
          </p:cNvSpPr>
          <p:nvPr>
            <p:ph type="body" idx="1"/>
          </p:nvPr>
        </p:nvSpPr>
        <p:spPr>
          <a:xfrm>
            <a:off x="152400" y="1294400"/>
            <a:ext cx="8839200" cy="3334200"/>
          </a:xfrm>
          <a:prstGeom prst="rect">
            <a:avLst/>
          </a:prstGeom>
          <a:noFill/>
          <a:ln>
            <a:noFill/>
          </a:ln>
        </p:spPr>
        <p:txBody>
          <a:bodyPr spcFirstLastPara="1" wrap="square" lIns="91425" tIns="91425" rIns="91425" bIns="91425" anchor="t" anchorCtr="0">
            <a:noAutofit/>
          </a:bodyPr>
          <a:lstStyle>
            <a:lvl1pPr marL="457200" marR="0" lvl="0" indent="-342900" algn="l">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g29b17e9d322_0_387"/>
          <p:cNvSpPr txBox="1"/>
          <p:nvPr/>
        </p:nvSpPr>
        <p:spPr>
          <a:xfrm>
            <a:off x="6800850" y="47414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 sz="1100" b="1" i="0" u="none" strike="noStrike" cap="none">
                <a:solidFill>
                  <a:srgbClr val="FFFFFF"/>
                </a:solidFill>
                <a:latin typeface="Calibri"/>
                <a:ea typeface="Calibri"/>
                <a:cs typeface="Calibri"/>
                <a:sym typeface="Calibri"/>
              </a:rPr>
              <a:t>‹#›</a:t>
            </a:fld>
            <a:endParaRPr sz="1100" b="1"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Footer Only)">
  <p:cSld name="CUSTOM">
    <p:spTree>
      <p:nvGrpSpPr>
        <p:cNvPr id="1" name="Shape 88"/>
        <p:cNvGrpSpPr/>
        <p:nvPr/>
      </p:nvGrpSpPr>
      <p:grpSpPr>
        <a:xfrm>
          <a:off x="0" y="0"/>
          <a:ext cx="0" cy="0"/>
          <a:chOff x="0" y="0"/>
          <a:chExt cx="0" cy="0"/>
        </a:xfrm>
      </p:grpSpPr>
      <p:pic>
        <p:nvPicPr>
          <p:cNvPr id="89" name="Google Shape;89;g29b17e9d322_0_46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90" name="Google Shape;90;g29b17e9d322_0_467"/>
          <p:cNvSpPr txBox="1">
            <a:spLocks noGrp="1"/>
          </p:cNvSpPr>
          <p:nvPr>
            <p:ph type="body" idx="1"/>
          </p:nvPr>
        </p:nvSpPr>
        <p:spPr>
          <a:xfrm>
            <a:off x="152400" y="1294400"/>
            <a:ext cx="8839200" cy="3334200"/>
          </a:xfrm>
          <a:prstGeom prst="rect">
            <a:avLst/>
          </a:prstGeom>
          <a:noFill/>
          <a:ln>
            <a:noFill/>
          </a:ln>
        </p:spPr>
        <p:txBody>
          <a:bodyPr spcFirstLastPara="1" wrap="square" lIns="91425" tIns="91425" rIns="91425" bIns="91425" anchor="t" anchorCtr="0">
            <a:noAutofit/>
          </a:bodyPr>
          <a:lstStyle>
            <a:lvl1pPr marL="457200" marR="0" lvl="0" indent="-342900" algn="l">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 name="Google Shape;91;g29b17e9d322_0_467"/>
          <p:cNvSpPr txBox="1">
            <a:spLocks noGrp="1"/>
          </p:cNvSpPr>
          <p:nvPr>
            <p:ph type="title"/>
          </p:nvPr>
        </p:nvSpPr>
        <p:spPr>
          <a:xfrm>
            <a:off x="0" y="0"/>
            <a:ext cx="9144000" cy="1063500"/>
          </a:xfrm>
          <a:prstGeom prst="rect">
            <a:avLst/>
          </a:prstGeom>
          <a:noFill/>
          <a:ln>
            <a:noFill/>
          </a:ln>
        </p:spPr>
        <p:txBody>
          <a:bodyPr spcFirstLastPara="1" wrap="square" lIns="91425" tIns="91425" rIns="91425" bIns="91425" anchor="ctr" anchorCtr="0">
            <a:normAutofit/>
          </a:bodyPr>
          <a:lstStyle>
            <a:lvl1pPr marR="0" lvl="0" algn="ctr">
              <a:lnSpc>
                <a:spcPct val="90000"/>
              </a:lnSpc>
              <a:spcBef>
                <a:spcPts val="0"/>
              </a:spcBef>
              <a:spcAft>
                <a:spcPts val="0"/>
              </a:spcAft>
              <a:buClr>
                <a:srgbClr val="434343"/>
              </a:buClr>
              <a:buSzPts val="2800"/>
              <a:buFont typeface="Calibri"/>
              <a:buNone/>
              <a:defRPr sz="2800" b="1" i="0" u="none" strike="noStrike" cap="none">
                <a:solidFill>
                  <a:srgbClr val="434343"/>
                </a:solidFill>
                <a:latin typeface="Calibri"/>
                <a:ea typeface="Calibri"/>
                <a:cs typeface="Calibri"/>
                <a:sym typeface="Calibri"/>
              </a:defRPr>
            </a:lvl1pPr>
            <a:lvl2pPr lvl="1" algn="l">
              <a:lnSpc>
                <a:spcPct val="100000"/>
              </a:lnSpc>
              <a:spcBef>
                <a:spcPts val="0"/>
              </a:spcBef>
              <a:spcAft>
                <a:spcPts val="0"/>
              </a:spcAft>
              <a:buSzPts val="2800"/>
              <a:buNone/>
              <a:defRPr sz="1800"/>
            </a:lvl2pPr>
            <a:lvl3pPr lvl="2" algn="l">
              <a:lnSpc>
                <a:spcPct val="100000"/>
              </a:lnSpc>
              <a:spcBef>
                <a:spcPts val="0"/>
              </a:spcBef>
              <a:spcAft>
                <a:spcPts val="0"/>
              </a:spcAft>
              <a:buSzPts val="2800"/>
              <a:buNone/>
              <a:defRPr sz="1800"/>
            </a:lvl3pPr>
            <a:lvl4pPr lvl="3" algn="l">
              <a:lnSpc>
                <a:spcPct val="100000"/>
              </a:lnSpc>
              <a:spcBef>
                <a:spcPts val="0"/>
              </a:spcBef>
              <a:spcAft>
                <a:spcPts val="0"/>
              </a:spcAft>
              <a:buSzPts val="2800"/>
              <a:buNone/>
              <a:defRPr sz="1800"/>
            </a:lvl4pPr>
            <a:lvl5pPr lvl="4" algn="l">
              <a:lnSpc>
                <a:spcPct val="100000"/>
              </a:lnSpc>
              <a:spcBef>
                <a:spcPts val="0"/>
              </a:spcBef>
              <a:spcAft>
                <a:spcPts val="0"/>
              </a:spcAft>
              <a:buSzPts val="2800"/>
              <a:buNone/>
              <a:defRPr sz="1800"/>
            </a:lvl5pPr>
            <a:lvl6pPr lvl="5" algn="l">
              <a:lnSpc>
                <a:spcPct val="100000"/>
              </a:lnSpc>
              <a:spcBef>
                <a:spcPts val="0"/>
              </a:spcBef>
              <a:spcAft>
                <a:spcPts val="0"/>
              </a:spcAft>
              <a:buSzPts val="2800"/>
              <a:buNone/>
              <a:defRPr sz="1800"/>
            </a:lvl6pPr>
            <a:lvl7pPr lvl="6" algn="l">
              <a:lnSpc>
                <a:spcPct val="100000"/>
              </a:lnSpc>
              <a:spcBef>
                <a:spcPts val="0"/>
              </a:spcBef>
              <a:spcAft>
                <a:spcPts val="0"/>
              </a:spcAft>
              <a:buSzPts val="2800"/>
              <a:buNone/>
              <a:defRPr sz="1800"/>
            </a:lvl7pPr>
            <a:lvl8pPr lvl="7" algn="l">
              <a:lnSpc>
                <a:spcPct val="100000"/>
              </a:lnSpc>
              <a:spcBef>
                <a:spcPts val="0"/>
              </a:spcBef>
              <a:spcAft>
                <a:spcPts val="0"/>
              </a:spcAft>
              <a:buSzPts val="2800"/>
              <a:buNone/>
              <a:defRPr sz="1800"/>
            </a:lvl8pPr>
            <a:lvl9pPr lvl="8" algn="l">
              <a:lnSpc>
                <a:spcPct val="100000"/>
              </a:lnSpc>
              <a:spcBef>
                <a:spcPts val="0"/>
              </a:spcBef>
              <a:spcAft>
                <a:spcPts val="0"/>
              </a:spcAft>
              <a:buSzPts val="2800"/>
              <a:buNone/>
              <a:defRPr sz="1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ull Image 1">
  <p:cSld name="ONE_COLUMN_TEXT_1_1">
    <p:spTree>
      <p:nvGrpSpPr>
        <p:cNvPr id="1" name="Shape 92"/>
        <p:cNvGrpSpPr/>
        <p:nvPr/>
      </p:nvGrpSpPr>
      <p:grpSpPr>
        <a:xfrm>
          <a:off x="0" y="0"/>
          <a:ext cx="0" cy="0"/>
          <a:chOff x="0" y="0"/>
          <a:chExt cx="0" cy="0"/>
        </a:xfrm>
      </p:grpSpPr>
      <p:pic>
        <p:nvPicPr>
          <p:cNvPr id="93" name="Google Shape;93;g1ed5d2dca22_0_66"/>
          <p:cNvPicPr preferRelativeResize="0"/>
          <p:nvPr/>
        </p:nvPicPr>
        <p:blipFill rotWithShape="1">
          <a:blip r:embed="rId2">
            <a:alphaModFix/>
          </a:blip>
          <a:srcRect t="66331"/>
          <a:stretch/>
        </p:blipFill>
        <p:spPr>
          <a:xfrm>
            <a:off x="0" y="4739428"/>
            <a:ext cx="9144000" cy="404075"/>
          </a:xfrm>
          <a:prstGeom prst="rect">
            <a:avLst/>
          </a:prstGeom>
          <a:noFill/>
          <a:ln>
            <a:noFill/>
          </a:ln>
        </p:spPr>
      </p:pic>
      <p:sp>
        <p:nvSpPr>
          <p:cNvPr id="94" name="Google Shape;94;g1ed5d2dca22_0_66"/>
          <p:cNvSpPr txBox="1">
            <a:spLocks noGrp="1"/>
          </p:cNvSpPr>
          <p:nvPr>
            <p:ph type="sldNum" idx="12"/>
          </p:nvPr>
        </p:nvSpPr>
        <p:spPr>
          <a:xfrm>
            <a:off x="8548658" y="47394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Full Image 1">
  <p:cSld name="ONE_COLUMN_TEXT_1_1">
    <p:spTree>
      <p:nvGrpSpPr>
        <p:cNvPr id="1" name="Shape 97"/>
        <p:cNvGrpSpPr/>
        <p:nvPr/>
      </p:nvGrpSpPr>
      <p:grpSpPr>
        <a:xfrm>
          <a:off x="0" y="0"/>
          <a:ext cx="0" cy="0"/>
          <a:chOff x="0" y="0"/>
          <a:chExt cx="0" cy="0"/>
        </a:xfrm>
      </p:grpSpPr>
      <p:sp>
        <p:nvSpPr>
          <p:cNvPr id="98" name="Google Shape;98;g1ed5d2dca22_0_151"/>
          <p:cNvSpPr/>
          <p:nvPr/>
        </p:nvSpPr>
        <p:spPr>
          <a:xfrm>
            <a:off x="0" y="4739428"/>
            <a:ext cx="9144000" cy="404075"/>
          </a:xfrm>
          <a:prstGeom prst="rect">
            <a:avLst/>
          </a:prstGeom>
          <a:noFill/>
          <a:ln>
            <a:noFill/>
          </a:ln>
        </p:spPr>
      </p:sp>
      <p:sp>
        <p:nvSpPr>
          <p:cNvPr id="99" name="Google Shape;99;g1ed5d2dca22_0_151"/>
          <p:cNvSpPr txBox="1">
            <a:spLocks noGrp="1"/>
          </p:cNvSpPr>
          <p:nvPr>
            <p:ph type="sldNum" idx="12"/>
          </p:nvPr>
        </p:nvSpPr>
        <p:spPr>
          <a:xfrm>
            <a:off x="8548658" y="47394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p:cSld name="TITLE_AND_BODY_2">
    <p:spTree>
      <p:nvGrpSpPr>
        <p:cNvPr id="1" name="Shape 100"/>
        <p:cNvGrpSpPr/>
        <p:nvPr/>
      </p:nvGrpSpPr>
      <p:grpSpPr>
        <a:xfrm>
          <a:off x="0" y="0"/>
          <a:ext cx="0" cy="0"/>
          <a:chOff x="0" y="0"/>
          <a:chExt cx="0" cy="0"/>
        </a:xfrm>
      </p:grpSpPr>
      <p:sp>
        <p:nvSpPr>
          <p:cNvPr id="101" name="Google Shape;101;g1ed5d2dca22_0_15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2" name="Google Shape;102;g1ed5d2dca22_0_154"/>
          <p:cNvSpPr txBox="1">
            <a:spLocks noGrp="1"/>
          </p:cNvSpPr>
          <p:nvPr>
            <p:ph type="body" idx="1"/>
          </p:nvPr>
        </p:nvSpPr>
        <p:spPr>
          <a:xfrm>
            <a:off x="311700" y="1152875"/>
            <a:ext cx="8520600" cy="31863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1pPr>
            <a:lvl2pPr marL="914400" marR="0" lvl="1" indent="-342900" algn="l" rtl="0">
              <a:lnSpc>
                <a:spcPct val="115000"/>
              </a:lnSpc>
              <a:spcBef>
                <a:spcPts val="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2pPr>
            <a:lvl3pPr marL="1371600" marR="0" lvl="2" indent="-342900" algn="l" rtl="0">
              <a:lnSpc>
                <a:spcPct val="115000"/>
              </a:lnSpc>
              <a:spcBef>
                <a:spcPts val="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3pPr>
            <a:lvl4pPr marL="1828800" marR="0" lvl="3" indent="-342900" algn="l" rtl="0">
              <a:lnSpc>
                <a:spcPct val="115000"/>
              </a:lnSpc>
              <a:spcBef>
                <a:spcPts val="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4pPr>
            <a:lvl5pPr marL="2286000" marR="0" lvl="4" indent="-342900" algn="l" rtl="0">
              <a:lnSpc>
                <a:spcPct val="115000"/>
              </a:lnSpc>
              <a:spcBef>
                <a:spcPts val="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5pPr>
            <a:lvl6pPr marL="2743200" marR="0" lvl="5" indent="-342900" algn="l" rtl="0">
              <a:lnSpc>
                <a:spcPct val="115000"/>
              </a:lnSpc>
              <a:spcBef>
                <a:spcPts val="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6pPr>
            <a:lvl7pPr marL="3200400" marR="0" lvl="6" indent="-342900" algn="l" rtl="0">
              <a:lnSpc>
                <a:spcPct val="115000"/>
              </a:lnSpc>
              <a:spcBef>
                <a:spcPts val="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7pPr>
            <a:lvl8pPr marL="3657600" marR="0" lvl="7" indent="-342900" algn="l" rtl="0">
              <a:lnSpc>
                <a:spcPct val="115000"/>
              </a:lnSpc>
              <a:spcBef>
                <a:spcPts val="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8pPr>
            <a:lvl9pPr marL="4114800" marR="0" lvl="8" indent="-342900" algn="l" rtl="0">
              <a:lnSpc>
                <a:spcPct val="115000"/>
              </a:lnSpc>
              <a:spcBef>
                <a:spcPts val="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9pPr>
          </a:lstStyle>
          <a:p>
            <a:endParaRPr/>
          </a:p>
        </p:txBody>
      </p:sp>
      <p:pic>
        <p:nvPicPr>
          <p:cNvPr id="103" name="Google Shape;103;g1ed5d2dca22_0_154"/>
          <p:cNvPicPr preferRelativeResize="0"/>
          <p:nvPr/>
        </p:nvPicPr>
        <p:blipFill rotWithShape="1">
          <a:blip r:embed="rId2">
            <a:alphaModFix/>
          </a:blip>
          <a:srcRect t="15113" b="11695"/>
          <a:stretch/>
        </p:blipFill>
        <p:spPr>
          <a:xfrm>
            <a:off x="0" y="4190873"/>
            <a:ext cx="9144001" cy="952625"/>
          </a:xfrm>
          <a:prstGeom prst="rect">
            <a:avLst/>
          </a:prstGeom>
          <a:noFill/>
          <a:ln>
            <a:noFill/>
          </a:ln>
        </p:spPr>
      </p:pic>
      <p:sp>
        <p:nvSpPr>
          <p:cNvPr id="104" name="Google Shape;104;g1ed5d2dca22_0_154"/>
          <p:cNvSpPr txBox="1">
            <a:spLocks noGrp="1"/>
          </p:cNvSpPr>
          <p:nvPr>
            <p:ph type="subTitle" idx="2"/>
          </p:nvPr>
        </p:nvSpPr>
        <p:spPr>
          <a:xfrm>
            <a:off x="2764450" y="4487500"/>
            <a:ext cx="4792800" cy="310500"/>
          </a:xfrm>
          <a:prstGeom prst="rect">
            <a:avLst/>
          </a:prstGeom>
          <a:noFill/>
          <a:ln>
            <a:noFill/>
          </a:ln>
        </p:spPr>
        <p:txBody>
          <a:bodyPr spcFirstLastPara="1" wrap="square" lIns="91425" tIns="91425" rIns="91425" bIns="91425" anchor="t" anchorCtr="0">
            <a:noAutofit/>
          </a:bodyPr>
          <a:lstStyle>
            <a:lvl1pPr marR="0" lvl="0" algn="r" rtl="0">
              <a:lnSpc>
                <a:spcPct val="115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5" name="Google Shape;105;g1ed5d2dca22_0_154"/>
          <p:cNvSpPr txBox="1">
            <a:spLocks noGrp="1"/>
          </p:cNvSpPr>
          <p:nvPr>
            <p:ph type="subTitle" idx="3"/>
          </p:nvPr>
        </p:nvSpPr>
        <p:spPr>
          <a:xfrm>
            <a:off x="3033450" y="4721791"/>
            <a:ext cx="4524000" cy="235500"/>
          </a:xfrm>
          <a:prstGeom prst="rect">
            <a:avLst/>
          </a:prstGeom>
          <a:noFill/>
          <a:ln>
            <a:noFill/>
          </a:ln>
        </p:spPr>
        <p:txBody>
          <a:bodyPr spcFirstLastPara="1" wrap="square" lIns="91425" tIns="91425" rIns="91425" bIns="91425" anchor="t" anchorCtr="0">
            <a:noAutofit/>
          </a:bodyPr>
          <a:lstStyle>
            <a:lvl1pPr marR="0" lvl="0" algn="r" rtl="0">
              <a:lnSpc>
                <a:spcPct val="115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1pPr>
            <a:lvl2pPr marR="0" lvl="1" algn="l" rtl="0">
              <a:lnSpc>
                <a:spcPct val="115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R="0" lvl="2" algn="l" rtl="0">
              <a:lnSpc>
                <a:spcPct val="115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R="0" lvl="3" algn="l" rtl="0">
              <a:lnSpc>
                <a:spcPct val="115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R="0" lvl="4" algn="l" rtl="0">
              <a:lnSpc>
                <a:spcPct val="115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R="0" lvl="5" algn="l" rtl="0">
              <a:lnSpc>
                <a:spcPct val="115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R="0" lvl="6" algn="l" rtl="0">
              <a:lnSpc>
                <a:spcPct val="115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R="0" lvl="7" algn="l" rtl="0">
              <a:lnSpc>
                <a:spcPct val="115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R="0" lvl="8" algn="l" rtl="0">
              <a:lnSpc>
                <a:spcPct val="115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endParaRPr/>
          </a:p>
        </p:txBody>
      </p:sp>
      <p:pic>
        <p:nvPicPr>
          <p:cNvPr id="106" name="Google Shape;106;g1ed5d2dca22_0_154"/>
          <p:cNvPicPr preferRelativeResize="0"/>
          <p:nvPr/>
        </p:nvPicPr>
        <p:blipFill rotWithShape="1">
          <a:blip r:embed="rId3">
            <a:alphaModFix/>
          </a:blip>
          <a:srcRect l="228" r="228"/>
          <a:stretch/>
        </p:blipFill>
        <p:spPr>
          <a:xfrm>
            <a:off x="7897350" y="3918100"/>
            <a:ext cx="1115568" cy="1115568"/>
          </a:xfrm>
          <a:prstGeom prst="rect">
            <a:avLst/>
          </a:prstGeom>
          <a:noFill/>
          <a:ln>
            <a:noFill/>
          </a:ln>
        </p:spPr>
      </p:pic>
      <p:sp>
        <p:nvSpPr>
          <p:cNvPr id="107" name="Google Shape;107;g1ed5d2dca22_0_154"/>
          <p:cNvSpPr txBox="1">
            <a:spLocks noGrp="1"/>
          </p:cNvSpPr>
          <p:nvPr>
            <p:ph type="sldNum" idx="12"/>
          </p:nvPr>
        </p:nvSpPr>
        <p:spPr>
          <a:xfrm>
            <a:off x="8548658" y="47394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LDOE">
  <p:cSld name="TITLE_AND_BODY_1_1">
    <p:spTree>
      <p:nvGrpSpPr>
        <p:cNvPr id="1" name="Shape 108"/>
        <p:cNvGrpSpPr/>
        <p:nvPr/>
      </p:nvGrpSpPr>
      <p:grpSpPr>
        <a:xfrm>
          <a:off x="0" y="0"/>
          <a:ext cx="0" cy="0"/>
          <a:chOff x="0" y="0"/>
          <a:chExt cx="0" cy="0"/>
        </a:xfrm>
      </p:grpSpPr>
      <p:pic>
        <p:nvPicPr>
          <p:cNvPr id="109" name="Google Shape;109;g1ed5d2dca22_0_162"/>
          <p:cNvPicPr preferRelativeResize="0"/>
          <p:nvPr/>
        </p:nvPicPr>
        <p:blipFill rotWithShape="1">
          <a:blip r:embed="rId2">
            <a:alphaModFix/>
          </a:blip>
          <a:srcRect t="15113" b="11695"/>
          <a:stretch/>
        </p:blipFill>
        <p:spPr>
          <a:xfrm>
            <a:off x="0" y="4190873"/>
            <a:ext cx="9144001" cy="952625"/>
          </a:xfrm>
          <a:prstGeom prst="rect">
            <a:avLst/>
          </a:prstGeom>
          <a:noFill/>
          <a:ln>
            <a:noFill/>
          </a:ln>
        </p:spPr>
      </p:pic>
      <p:pic>
        <p:nvPicPr>
          <p:cNvPr id="110" name="Google Shape;110;g1ed5d2dca22_0_162"/>
          <p:cNvPicPr preferRelativeResize="0"/>
          <p:nvPr/>
        </p:nvPicPr>
        <p:blipFill rotWithShape="1">
          <a:blip r:embed="rId3">
            <a:alphaModFix/>
          </a:blip>
          <a:srcRect l="228" r="228"/>
          <a:stretch/>
        </p:blipFill>
        <p:spPr>
          <a:xfrm>
            <a:off x="7897350" y="3918100"/>
            <a:ext cx="1115568" cy="1115568"/>
          </a:xfrm>
          <a:prstGeom prst="rect">
            <a:avLst/>
          </a:prstGeom>
          <a:noFill/>
          <a:ln>
            <a:noFill/>
          </a:ln>
        </p:spPr>
      </p:pic>
      <p:sp>
        <p:nvSpPr>
          <p:cNvPr id="111" name="Google Shape;111;g1ed5d2dca22_0_162"/>
          <p:cNvSpPr txBox="1">
            <a:spLocks noGrp="1"/>
          </p:cNvSpPr>
          <p:nvPr>
            <p:ph type="subTitle" idx="1"/>
          </p:nvPr>
        </p:nvSpPr>
        <p:spPr>
          <a:xfrm>
            <a:off x="2764450" y="4487500"/>
            <a:ext cx="4792800" cy="310500"/>
          </a:xfrm>
          <a:prstGeom prst="rect">
            <a:avLst/>
          </a:prstGeom>
          <a:noFill/>
          <a:ln>
            <a:noFill/>
          </a:ln>
        </p:spPr>
        <p:txBody>
          <a:bodyPr spcFirstLastPara="1" wrap="square" lIns="91425" tIns="91425" rIns="91425" bIns="91425" anchor="t" anchorCtr="0">
            <a:noAutofit/>
          </a:bodyPr>
          <a:lstStyle>
            <a:lvl1pPr marR="0" lvl="0" algn="r" rtl="0">
              <a:lnSpc>
                <a:spcPct val="115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2" name="Google Shape;112;g1ed5d2dca22_0_162"/>
          <p:cNvSpPr txBox="1">
            <a:spLocks noGrp="1"/>
          </p:cNvSpPr>
          <p:nvPr>
            <p:ph type="subTitle" idx="2"/>
          </p:nvPr>
        </p:nvSpPr>
        <p:spPr>
          <a:xfrm>
            <a:off x="3033450" y="4721791"/>
            <a:ext cx="4524000" cy="235500"/>
          </a:xfrm>
          <a:prstGeom prst="rect">
            <a:avLst/>
          </a:prstGeom>
          <a:noFill/>
          <a:ln>
            <a:noFill/>
          </a:ln>
        </p:spPr>
        <p:txBody>
          <a:bodyPr spcFirstLastPara="1" wrap="square" lIns="91425" tIns="91425" rIns="91425" bIns="91425" anchor="t" anchorCtr="0">
            <a:noAutofit/>
          </a:bodyPr>
          <a:lstStyle>
            <a:lvl1pPr marR="0" lvl="0" algn="r" rtl="0">
              <a:lnSpc>
                <a:spcPct val="115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1pPr>
            <a:lvl2pPr marR="0" lvl="1" algn="l" rtl="0">
              <a:lnSpc>
                <a:spcPct val="115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R="0" lvl="2" algn="l" rtl="0">
              <a:lnSpc>
                <a:spcPct val="115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R="0" lvl="3" algn="l" rtl="0">
              <a:lnSpc>
                <a:spcPct val="115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R="0" lvl="4" algn="l" rtl="0">
              <a:lnSpc>
                <a:spcPct val="115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R="0" lvl="5" algn="l" rtl="0">
              <a:lnSpc>
                <a:spcPct val="115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R="0" lvl="6" algn="l" rtl="0">
              <a:lnSpc>
                <a:spcPct val="115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R="0" lvl="7" algn="l" rtl="0">
              <a:lnSpc>
                <a:spcPct val="115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R="0" lvl="8" algn="l" rtl="0">
              <a:lnSpc>
                <a:spcPct val="115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endParaRPr/>
          </a:p>
        </p:txBody>
      </p:sp>
      <p:sp>
        <p:nvSpPr>
          <p:cNvPr id="113" name="Google Shape;113;g1ed5d2dca22_0_162"/>
          <p:cNvSpPr txBox="1">
            <a:spLocks noGrp="1"/>
          </p:cNvSpPr>
          <p:nvPr>
            <p:ph type="sldNum" idx="12"/>
          </p:nvPr>
        </p:nvSpPr>
        <p:spPr>
          <a:xfrm>
            <a:off x="8548658" y="47394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ext Option 2">
  <p:cSld name="Text Option 2">
    <p:spTree>
      <p:nvGrpSpPr>
        <p:cNvPr id="1" name="Shape 114"/>
        <p:cNvGrpSpPr/>
        <p:nvPr/>
      </p:nvGrpSpPr>
      <p:grpSpPr>
        <a:xfrm>
          <a:off x="0" y="0"/>
          <a:ext cx="0" cy="0"/>
          <a:chOff x="0" y="0"/>
          <a:chExt cx="0" cy="0"/>
        </a:xfrm>
      </p:grpSpPr>
      <p:sp>
        <p:nvSpPr>
          <p:cNvPr id="115" name="Google Shape;115;g1ed5d2dca22_0_184"/>
          <p:cNvSpPr txBox="1">
            <a:spLocks noGrp="1"/>
          </p:cNvSpPr>
          <p:nvPr>
            <p:ph type="sldNum" idx="12"/>
          </p:nvPr>
        </p:nvSpPr>
        <p:spPr>
          <a:xfrm>
            <a:off x="8420351" y="4735469"/>
            <a:ext cx="472200" cy="273900"/>
          </a:xfrm>
          <a:prstGeom prst="rect">
            <a:avLst/>
          </a:prstGeom>
          <a:noFill/>
          <a:ln>
            <a:noFill/>
          </a:ln>
        </p:spPr>
        <p:txBody>
          <a:bodyPr spcFirstLastPara="1" wrap="square" lIns="68575" tIns="34275" rIns="68575" bIns="34275"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0" i="0" u="none" strike="noStrike" cap="none">
                <a:solidFill>
                  <a:srgbClr val="5B5A5A"/>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SzPts val="1200"/>
              <a:buFont typeface="Arial"/>
              <a:buNone/>
              <a:defRPr sz="1200" b="0" i="0" u="none" strike="noStrike" cap="none">
                <a:solidFill>
                  <a:srgbClr val="5B5A5A"/>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SzPts val="1200"/>
              <a:buFont typeface="Arial"/>
              <a:buNone/>
              <a:defRPr sz="1200" b="0" i="0" u="none" strike="noStrike" cap="none">
                <a:solidFill>
                  <a:srgbClr val="5B5A5A"/>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SzPts val="1200"/>
              <a:buFont typeface="Arial"/>
              <a:buNone/>
              <a:defRPr sz="1200" b="0" i="0" u="none" strike="noStrike" cap="none">
                <a:solidFill>
                  <a:srgbClr val="5B5A5A"/>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SzPts val="1200"/>
              <a:buFont typeface="Arial"/>
              <a:buNone/>
              <a:defRPr sz="1200" b="0" i="0" u="none" strike="noStrike" cap="none">
                <a:solidFill>
                  <a:srgbClr val="5B5A5A"/>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SzPts val="1200"/>
              <a:buFont typeface="Arial"/>
              <a:buNone/>
              <a:defRPr sz="1200" b="0" i="0" u="none" strike="noStrike" cap="none">
                <a:solidFill>
                  <a:srgbClr val="5B5A5A"/>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SzPts val="1200"/>
              <a:buFont typeface="Arial"/>
              <a:buNone/>
              <a:defRPr sz="1200" b="0" i="0" u="none" strike="noStrike" cap="none">
                <a:solidFill>
                  <a:srgbClr val="5B5A5A"/>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SzPts val="1200"/>
              <a:buFont typeface="Arial"/>
              <a:buNone/>
              <a:defRPr sz="1200" b="0" i="0" u="none" strike="noStrike" cap="none">
                <a:solidFill>
                  <a:srgbClr val="5B5A5A"/>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SzPts val="1200"/>
              <a:buFont typeface="Arial"/>
              <a:buNone/>
              <a:defRPr sz="1200" b="0" i="0" u="none" strike="noStrike" cap="none">
                <a:solidFill>
                  <a:srgbClr val="5B5A5A"/>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
              <a:t>‹#›</a:t>
            </a:fld>
            <a:endParaRPr/>
          </a:p>
        </p:txBody>
      </p:sp>
      <p:sp>
        <p:nvSpPr>
          <p:cNvPr id="116" name="Google Shape;116;g1ed5d2dca22_0_184"/>
          <p:cNvSpPr txBox="1">
            <a:spLocks noGrp="1"/>
          </p:cNvSpPr>
          <p:nvPr>
            <p:ph type="body" idx="1"/>
          </p:nvPr>
        </p:nvSpPr>
        <p:spPr>
          <a:xfrm>
            <a:off x="298847" y="895350"/>
            <a:ext cx="8538000" cy="36171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rgbClr val="5A5A5A"/>
              </a:buClr>
              <a:buSzPts val="2100"/>
              <a:buFont typeface="Arial"/>
              <a:buChar char="•"/>
              <a:defRPr sz="2100" b="0" i="0" u="none" strike="noStrike" cap="none">
                <a:solidFill>
                  <a:srgbClr val="5A5A5A"/>
                </a:solidFill>
                <a:latin typeface="Calibri"/>
                <a:ea typeface="Calibri"/>
                <a:cs typeface="Calibri"/>
                <a:sym typeface="Calibri"/>
              </a:defRPr>
            </a:lvl1pPr>
            <a:lvl2pPr marL="914400" marR="0" lvl="1" indent="-342900" algn="l" rtl="0">
              <a:lnSpc>
                <a:spcPct val="90000"/>
              </a:lnSpc>
              <a:spcBef>
                <a:spcPts val="400"/>
              </a:spcBef>
              <a:spcAft>
                <a:spcPts val="0"/>
              </a:spcAft>
              <a:buClr>
                <a:srgbClr val="5A5A5A"/>
              </a:buClr>
              <a:buSzPts val="1800"/>
              <a:buFont typeface="Arial"/>
              <a:buChar char="•"/>
              <a:defRPr sz="1800" b="0" i="0" u="none" strike="noStrike" cap="none">
                <a:solidFill>
                  <a:srgbClr val="5A5A5A"/>
                </a:solidFill>
                <a:latin typeface="Calibri"/>
                <a:ea typeface="Calibri"/>
                <a:cs typeface="Calibri"/>
                <a:sym typeface="Calibri"/>
              </a:defRPr>
            </a:lvl2pPr>
            <a:lvl3pPr marL="1371600" marR="0" lvl="2" indent="-323850" algn="l" rtl="0">
              <a:lnSpc>
                <a:spcPct val="90000"/>
              </a:lnSpc>
              <a:spcBef>
                <a:spcPts val="400"/>
              </a:spcBef>
              <a:spcAft>
                <a:spcPts val="0"/>
              </a:spcAft>
              <a:buClr>
                <a:srgbClr val="5A5A5A"/>
              </a:buClr>
              <a:buSzPts val="1500"/>
              <a:buFont typeface="Arial"/>
              <a:buChar char="•"/>
              <a:defRPr sz="1500" b="0" i="0" u="none" strike="noStrike" cap="none">
                <a:solidFill>
                  <a:srgbClr val="5A5A5A"/>
                </a:solidFill>
                <a:latin typeface="Calibri"/>
                <a:ea typeface="Calibri"/>
                <a:cs typeface="Calibri"/>
                <a:sym typeface="Calibri"/>
              </a:defRPr>
            </a:lvl3pPr>
            <a:lvl4pPr marL="1828800" marR="0" lvl="3" indent="-317500" algn="l" rtl="0">
              <a:lnSpc>
                <a:spcPct val="90000"/>
              </a:lnSpc>
              <a:spcBef>
                <a:spcPts val="400"/>
              </a:spcBef>
              <a:spcAft>
                <a:spcPts val="0"/>
              </a:spcAft>
              <a:buClr>
                <a:srgbClr val="5A5A5A"/>
              </a:buClr>
              <a:buSzPts val="1400"/>
              <a:buFont typeface="Arial"/>
              <a:buChar char="•"/>
              <a:defRPr sz="1400" b="0" i="0" u="none" strike="noStrike" cap="none">
                <a:solidFill>
                  <a:srgbClr val="5A5A5A"/>
                </a:solidFill>
                <a:latin typeface="Calibri"/>
                <a:ea typeface="Calibri"/>
                <a:cs typeface="Calibri"/>
                <a:sym typeface="Calibri"/>
              </a:defRPr>
            </a:lvl4pPr>
            <a:lvl5pPr marL="2286000" marR="0" lvl="4" indent="-317500" algn="l" rtl="0">
              <a:lnSpc>
                <a:spcPct val="90000"/>
              </a:lnSpc>
              <a:spcBef>
                <a:spcPts val="400"/>
              </a:spcBef>
              <a:spcAft>
                <a:spcPts val="0"/>
              </a:spcAft>
              <a:buClr>
                <a:srgbClr val="5A5A5A"/>
              </a:buClr>
              <a:buSzPts val="1400"/>
              <a:buFont typeface="Arial"/>
              <a:buChar char="•"/>
              <a:defRPr sz="1400" b="0" i="0" u="none" strike="noStrike" cap="none">
                <a:solidFill>
                  <a:srgbClr val="5A5A5A"/>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Schoolbook"/>
                <a:ea typeface="Century Schoolbook"/>
                <a:cs typeface="Century Schoolbook"/>
                <a:sym typeface="Century Schoolbook"/>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Schoolbook"/>
                <a:ea typeface="Century Schoolbook"/>
                <a:cs typeface="Century Schoolbook"/>
                <a:sym typeface="Century Schoolbook"/>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Schoolbook"/>
                <a:ea typeface="Century Schoolbook"/>
                <a:cs typeface="Century Schoolbook"/>
                <a:sym typeface="Century Schoolbook"/>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17" name="Google Shape;117;g1ed5d2dca22_0_184"/>
          <p:cNvSpPr txBox="1">
            <a:spLocks noGrp="1"/>
          </p:cNvSpPr>
          <p:nvPr>
            <p:ph type="title"/>
          </p:nvPr>
        </p:nvSpPr>
        <p:spPr>
          <a:xfrm>
            <a:off x="0" y="1"/>
            <a:ext cx="9144000" cy="5676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lt1"/>
              </a:buClr>
              <a:buSzPts val="3000"/>
              <a:buFont typeface="Calibri"/>
              <a:buNone/>
              <a:defRPr sz="3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118"/>
        <p:cNvGrpSpPr/>
        <p:nvPr/>
      </p:nvGrpSpPr>
      <p:grpSpPr>
        <a:xfrm>
          <a:off x="0" y="0"/>
          <a:ext cx="0" cy="0"/>
          <a:chOff x="0" y="0"/>
          <a:chExt cx="0" cy="0"/>
        </a:xfrm>
      </p:grpSpPr>
      <p:pic>
        <p:nvPicPr>
          <p:cNvPr id="119" name="Google Shape;119;g1ed5d2dca22_0_188"/>
          <p:cNvPicPr preferRelativeResize="0"/>
          <p:nvPr/>
        </p:nvPicPr>
        <p:blipFill rotWithShape="1">
          <a:blip r:embed="rId2">
            <a:alphaModFix/>
          </a:blip>
          <a:srcRect/>
          <a:stretch/>
        </p:blipFill>
        <p:spPr>
          <a:xfrm>
            <a:off x="0" y="0"/>
            <a:ext cx="9144005" cy="5143503"/>
          </a:xfrm>
          <a:prstGeom prst="rect">
            <a:avLst/>
          </a:prstGeom>
          <a:noFill/>
          <a:ln>
            <a:noFill/>
          </a:ln>
        </p:spPr>
      </p:pic>
      <p:sp>
        <p:nvSpPr>
          <p:cNvPr id="120" name="Google Shape;120;g1ed5d2dca22_0_188"/>
          <p:cNvSpPr txBox="1">
            <a:spLocks noGrp="1"/>
          </p:cNvSpPr>
          <p:nvPr>
            <p:ph type="ctrTitle"/>
          </p:nvPr>
        </p:nvSpPr>
        <p:spPr>
          <a:xfrm>
            <a:off x="421725" y="740675"/>
            <a:ext cx="8221200" cy="792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3B1A53"/>
              </a:buClr>
              <a:buSzPts val="3200"/>
              <a:buFont typeface="Arial"/>
              <a:buNone/>
              <a:defRPr sz="1400" b="0" i="0" u="none" strike="noStrike" cap="none">
                <a:solidFill>
                  <a:srgbClr val="3B1A53"/>
                </a:solidFill>
                <a:latin typeface="Arial"/>
                <a:ea typeface="Arial"/>
                <a:cs typeface="Arial"/>
                <a:sym typeface="Arial"/>
              </a:defRPr>
            </a:lvl1pPr>
            <a:lvl2pPr marR="0" lvl="1"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9pPr>
          </a:lstStyle>
          <a:p>
            <a:endParaRPr/>
          </a:p>
        </p:txBody>
      </p:sp>
      <p:sp>
        <p:nvSpPr>
          <p:cNvPr id="121" name="Google Shape;121;g1ed5d2dca22_0_188"/>
          <p:cNvSpPr txBox="1">
            <a:spLocks noGrp="1"/>
          </p:cNvSpPr>
          <p:nvPr>
            <p:ph type="subTitle" idx="1"/>
          </p:nvPr>
        </p:nvSpPr>
        <p:spPr>
          <a:xfrm>
            <a:off x="493775" y="1533275"/>
            <a:ext cx="8520600" cy="618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3B1A53"/>
              </a:buClr>
              <a:buSzPts val="1600"/>
              <a:buFont typeface="Public Sans Medium"/>
              <a:buNone/>
              <a:defRPr sz="1600" b="0" i="0" u="none" strike="noStrike" cap="none">
                <a:solidFill>
                  <a:srgbClr val="3B1A53"/>
                </a:solidFill>
                <a:latin typeface="Public Sans Medium"/>
                <a:ea typeface="Public Sans Medium"/>
                <a:cs typeface="Public Sans Medium"/>
                <a:sym typeface="Public Sans Medium"/>
              </a:defRPr>
            </a:lvl1pPr>
            <a:lvl2pPr marR="0" lvl="1"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endParaRPr/>
          </a:p>
        </p:txBody>
      </p:sp>
      <p:sp>
        <p:nvSpPr>
          <p:cNvPr id="122" name="Google Shape;122;g1ed5d2dca22_0_188"/>
          <p:cNvSpPr txBox="1">
            <a:spLocks noGrp="1"/>
          </p:cNvSpPr>
          <p:nvPr>
            <p:ph type="subTitle" idx="2"/>
          </p:nvPr>
        </p:nvSpPr>
        <p:spPr>
          <a:xfrm>
            <a:off x="497917" y="4439425"/>
            <a:ext cx="3859200" cy="4524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R="0" lvl="1"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3" name="Google Shape;123;g1ed5d2dca22_0_18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4D4D4F"/>
                </a:solidFill>
                <a:latin typeface="Public Sans"/>
                <a:ea typeface="Public Sans"/>
                <a:cs typeface="Public Sans"/>
                <a:sym typeface="Public Sans"/>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4D4D4F"/>
                </a:solidFill>
                <a:latin typeface="Public Sans"/>
                <a:ea typeface="Public Sans"/>
                <a:cs typeface="Public Sans"/>
                <a:sym typeface="Public Sans"/>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4D4D4F"/>
                </a:solidFill>
                <a:latin typeface="Public Sans"/>
                <a:ea typeface="Public Sans"/>
                <a:cs typeface="Public Sans"/>
                <a:sym typeface="Public Sans"/>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4D4D4F"/>
                </a:solidFill>
                <a:latin typeface="Public Sans"/>
                <a:ea typeface="Public Sans"/>
                <a:cs typeface="Public Sans"/>
                <a:sym typeface="Public Sans"/>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4D4D4F"/>
                </a:solidFill>
                <a:latin typeface="Public Sans"/>
                <a:ea typeface="Public Sans"/>
                <a:cs typeface="Public Sans"/>
                <a:sym typeface="Public Sans"/>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4D4D4F"/>
                </a:solidFill>
                <a:latin typeface="Public Sans"/>
                <a:ea typeface="Public Sans"/>
                <a:cs typeface="Public Sans"/>
                <a:sym typeface="Public Sans"/>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4D4D4F"/>
                </a:solidFill>
                <a:latin typeface="Public Sans"/>
                <a:ea typeface="Public Sans"/>
                <a:cs typeface="Public Sans"/>
                <a:sym typeface="Public Sans"/>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4D4D4F"/>
                </a:solidFill>
                <a:latin typeface="Public Sans"/>
                <a:ea typeface="Public Sans"/>
                <a:cs typeface="Public Sans"/>
                <a:sym typeface="Public Sans"/>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4D4D4F"/>
                </a:solidFill>
                <a:latin typeface="Public Sans"/>
                <a:ea typeface="Public Sans"/>
                <a:cs typeface="Public Sans"/>
                <a:sym typeface="Public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 table">
  <p:cSld name="TITLE_AND_BODY_1">
    <p:spTree>
      <p:nvGrpSpPr>
        <p:cNvPr id="1" name="Shape 15"/>
        <p:cNvGrpSpPr/>
        <p:nvPr/>
      </p:nvGrpSpPr>
      <p:grpSpPr>
        <a:xfrm>
          <a:off x="0" y="0"/>
          <a:ext cx="0" cy="0"/>
          <a:chOff x="0" y="0"/>
          <a:chExt cx="0" cy="0"/>
        </a:xfrm>
      </p:grpSpPr>
      <p:pic>
        <p:nvPicPr>
          <p:cNvPr id="16" name="Google Shape;16;p14"/>
          <p:cNvPicPr preferRelativeResize="0"/>
          <p:nvPr/>
        </p:nvPicPr>
        <p:blipFill rotWithShape="1">
          <a:blip r:embed="rId2">
            <a:alphaModFix/>
          </a:blip>
          <a:srcRect t="15112" b="11694"/>
          <a:stretch/>
        </p:blipFill>
        <p:spPr>
          <a:xfrm>
            <a:off x="0" y="4190873"/>
            <a:ext cx="9144001" cy="952625"/>
          </a:xfrm>
          <a:prstGeom prst="rect">
            <a:avLst/>
          </a:prstGeom>
          <a:noFill/>
          <a:ln>
            <a:noFill/>
          </a:ln>
        </p:spPr>
      </p:pic>
      <p:pic>
        <p:nvPicPr>
          <p:cNvPr id="17" name="Google Shape;17;p14"/>
          <p:cNvPicPr preferRelativeResize="0"/>
          <p:nvPr/>
        </p:nvPicPr>
        <p:blipFill rotWithShape="1">
          <a:blip r:embed="rId3">
            <a:alphaModFix/>
          </a:blip>
          <a:srcRect l="227" r="227"/>
          <a:stretch/>
        </p:blipFill>
        <p:spPr>
          <a:xfrm>
            <a:off x="7897350" y="3918100"/>
            <a:ext cx="1115568" cy="1115568"/>
          </a:xfrm>
          <a:prstGeom prst="rect">
            <a:avLst/>
          </a:prstGeom>
          <a:noFill/>
          <a:ln>
            <a:noFill/>
          </a:ln>
        </p:spPr>
      </p:pic>
      <p:sp>
        <p:nvSpPr>
          <p:cNvPr id="18" name="Google Shape;18;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 name="Google Shape;19;p14"/>
          <p:cNvSpPr txBox="1">
            <a:spLocks noGrp="1"/>
          </p:cNvSpPr>
          <p:nvPr>
            <p:ph type="subTitle" idx="1"/>
          </p:nvPr>
        </p:nvSpPr>
        <p:spPr>
          <a:xfrm>
            <a:off x="2764450" y="4487500"/>
            <a:ext cx="4792800" cy="310500"/>
          </a:xfrm>
          <a:prstGeom prst="rect">
            <a:avLst/>
          </a:prstGeom>
          <a:noFill/>
          <a:ln>
            <a:noFill/>
          </a:ln>
        </p:spPr>
        <p:txBody>
          <a:bodyPr spcFirstLastPara="1" wrap="square" lIns="91425" tIns="91425" rIns="91425" bIns="91425" anchor="t" anchorCtr="0">
            <a:noAutofit/>
          </a:bodyPr>
          <a:lstStyle>
            <a:lvl1pPr lvl="0" algn="r">
              <a:lnSpc>
                <a:spcPct val="115000"/>
              </a:lnSpc>
              <a:spcBef>
                <a:spcPts val="0"/>
              </a:spcBef>
              <a:spcAft>
                <a:spcPts val="0"/>
              </a:spcAft>
              <a:buClr>
                <a:schemeClr val="lt1"/>
              </a:buClr>
              <a:buSzPts val="1200"/>
              <a:buNone/>
              <a:defRPr sz="1200">
                <a:solidFill>
                  <a:schemeClr val="lt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20" name="Google Shape;20;p14"/>
          <p:cNvSpPr txBox="1">
            <a:spLocks noGrp="1"/>
          </p:cNvSpPr>
          <p:nvPr>
            <p:ph type="subTitle" idx="2"/>
          </p:nvPr>
        </p:nvSpPr>
        <p:spPr>
          <a:xfrm>
            <a:off x="3033450" y="4721791"/>
            <a:ext cx="4524000" cy="235500"/>
          </a:xfrm>
          <a:prstGeom prst="rect">
            <a:avLst/>
          </a:prstGeom>
          <a:noFill/>
          <a:ln>
            <a:noFill/>
          </a:ln>
        </p:spPr>
        <p:txBody>
          <a:bodyPr spcFirstLastPara="1" wrap="square" lIns="91425" tIns="91425" rIns="91425" bIns="91425" anchor="t" anchorCtr="0">
            <a:noAutofit/>
          </a:bodyPr>
          <a:lstStyle>
            <a:lvl1pPr lvl="0" algn="r">
              <a:lnSpc>
                <a:spcPct val="115000"/>
              </a:lnSpc>
              <a:spcBef>
                <a:spcPts val="0"/>
              </a:spcBef>
              <a:spcAft>
                <a:spcPts val="0"/>
              </a:spcAft>
              <a:buClr>
                <a:schemeClr val="lt1"/>
              </a:buClr>
              <a:buSzPts val="900"/>
              <a:buNone/>
              <a:defRPr sz="900">
                <a:solidFill>
                  <a:schemeClr val="lt1"/>
                </a:solidFill>
              </a:defRPr>
            </a:lvl1pPr>
            <a:lvl2pPr lvl="1" algn="l">
              <a:lnSpc>
                <a:spcPct val="115000"/>
              </a:lnSpc>
              <a:spcBef>
                <a:spcPts val="0"/>
              </a:spcBef>
              <a:spcAft>
                <a:spcPts val="0"/>
              </a:spcAft>
              <a:buClr>
                <a:schemeClr val="lt1"/>
              </a:buClr>
              <a:buSzPts val="1400"/>
              <a:buNone/>
              <a:defRPr>
                <a:solidFill>
                  <a:schemeClr val="lt1"/>
                </a:solidFill>
              </a:defRPr>
            </a:lvl2pPr>
            <a:lvl3pPr lvl="2" algn="l">
              <a:lnSpc>
                <a:spcPct val="115000"/>
              </a:lnSpc>
              <a:spcBef>
                <a:spcPts val="0"/>
              </a:spcBef>
              <a:spcAft>
                <a:spcPts val="0"/>
              </a:spcAft>
              <a:buClr>
                <a:schemeClr val="lt1"/>
              </a:buClr>
              <a:buSzPts val="1400"/>
              <a:buNone/>
              <a:defRPr>
                <a:solidFill>
                  <a:schemeClr val="lt1"/>
                </a:solidFill>
              </a:defRPr>
            </a:lvl3pPr>
            <a:lvl4pPr lvl="3" algn="l">
              <a:lnSpc>
                <a:spcPct val="115000"/>
              </a:lnSpc>
              <a:spcBef>
                <a:spcPts val="0"/>
              </a:spcBef>
              <a:spcAft>
                <a:spcPts val="0"/>
              </a:spcAft>
              <a:buClr>
                <a:schemeClr val="lt1"/>
              </a:buClr>
              <a:buSzPts val="1400"/>
              <a:buNone/>
              <a:defRPr>
                <a:solidFill>
                  <a:schemeClr val="lt1"/>
                </a:solidFill>
              </a:defRPr>
            </a:lvl4pPr>
            <a:lvl5pPr lvl="4" algn="l">
              <a:lnSpc>
                <a:spcPct val="115000"/>
              </a:lnSpc>
              <a:spcBef>
                <a:spcPts val="0"/>
              </a:spcBef>
              <a:spcAft>
                <a:spcPts val="0"/>
              </a:spcAft>
              <a:buClr>
                <a:schemeClr val="lt1"/>
              </a:buClr>
              <a:buSzPts val="1400"/>
              <a:buNone/>
              <a:defRPr>
                <a:solidFill>
                  <a:schemeClr val="lt1"/>
                </a:solidFill>
              </a:defRPr>
            </a:lvl5pPr>
            <a:lvl6pPr lvl="5" algn="l">
              <a:lnSpc>
                <a:spcPct val="115000"/>
              </a:lnSpc>
              <a:spcBef>
                <a:spcPts val="0"/>
              </a:spcBef>
              <a:spcAft>
                <a:spcPts val="0"/>
              </a:spcAft>
              <a:buClr>
                <a:schemeClr val="lt1"/>
              </a:buClr>
              <a:buSzPts val="1400"/>
              <a:buNone/>
              <a:defRPr>
                <a:solidFill>
                  <a:schemeClr val="lt1"/>
                </a:solidFill>
              </a:defRPr>
            </a:lvl6pPr>
            <a:lvl7pPr lvl="6" algn="l">
              <a:lnSpc>
                <a:spcPct val="115000"/>
              </a:lnSpc>
              <a:spcBef>
                <a:spcPts val="0"/>
              </a:spcBef>
              <a:spcAft>
                <a:spcPts val="0"/>
              </a:spcAft>
              <a:buClr>
                <a:schemeClr val="lt1"/>
              </a:buClr>
              <a:buSzPts val="1400"/>
              <a:buNone/>
              <a:defRPr>
                <a:solidFill>
                  <a:schemeClr val="lt1"/>
                </a:solidFill>
              </a:defRPr>
            </a:lvl7pPr>
            <a:lvl8pPr lvl="7" algn="l">
              <a:lnSpc>
                <a:spcPct val="115000"/>
              </a:lnSpc>
              <a:spcBef>
                <a:spcPts val="0"/>
              </a:spcBef>
              <a:spcAft>
                <a:spcPts val="0"/>
              </a:spcAft>
              <a:buClr>
                <a:schemeClr val="lt1"/>
              </a:buClr>
              <a:buSzPts val="1400"/>
              <a:buNone/>
              <a:defRPr>
                <a:solidFill>
                  <a:schemeClr val="lt1"/>
                </a:solidFill>
              </a:defRPr>
            </a:lvl8pPr>
            <a:lvl9pPr lvl="8" algn="l">
              <a:lnSpc>
                <a:spcPct val="115000"/>
              </a:lnSpc>
              <a:spcBef>
                <a:spcPts val="0"/>
              </a:spcBef>
              <a:spcAft>
                <a:spcPts val="0"/>
              </a:spcAft>
              <a:buClr>
                <a:schemeClr val="lt1"/>
              </a:buClr>
              <a:buSzPts val="1400"/>
              <a:buNone/>
              <a:defRPr>
                <a:solidFill>
                  <a:schemeClr val="lt1"/>
                </a:solidFill>
              </a:defRPr>
            </a:lvl9pPr>
          </a:lstStyle>
          <a:p>
            <a:endParaRPr/>
          </a:p>
        </p:txBody>
      </p:sp>
      <p:sp>
        <p:nvSpPr>
          <p:cNvPr id="21" name="Google Shape;21;p14"/>
          <p:cNvSpPr txBox="1">
            <a:spLocks noGrp="1"/>
          </p:cNvSpPr>
          <p:nvPr>
            <p:ph type="sldNum" idx="12"/>
          </p:nvPr>
        </p:nvSpPr>
        <p:spPr>
          <a:xfrm>
            <a:off x="8548658" y="47394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Full Image">
  <p:cSld name="ONE_COLUMN_TEXT_1">
    <p:spTree>
      <p:nvGrpSpPr>
        <p:cNvPr id="1" name="Shape 124"/>
        <p:cNvGrpSpPr/>
        <p:nvPr/>
      </p:nvGrpSpPr>
      <p:grpSpPr>
        <a:xfrm>
          <a:off x="0" y="0"/>
          <a:ext cx="0" cy="0"/>
          <a:chOff x="0" y="0"/>
          <a:chExt cx="0" cy="0"/>
        </a:xfrm>
      </p:grpSpPr>
      <p:pic>
        <p:nvPicPr>
          <p:cNvPr id="125" name="Google Shape;125;g1ed5d2dca22_0_194"/>
          <p:cNvPicPr preferRelativeResize="0"/>
          <p:nvPr/>
        </p:nvPicPr>
        <p:blipFill rotWithShape="1">
          <a:blip r:embed="rId2">
            <a:alphaModFix/>
          </a:blip>
          <a:srcRect/>
          <a:stretch/>
        </p:blipFill>
        <p:spPr>
          <a:xfrm>
            <a:off x="0" y="3943350"/>
            <a:ext cx="9144000" cy="1200155"/>
          </a:xfrm>
          <a:prstGeom prst="rect">
            <a:avLst/>
          </a:prstGeom>
          <a:noFill/>
          <a:ln>
            <a:noFill/>
          </a:ln>
        </p:spPr>
      </p:pic>
      <p:sp>
        <p:nvSpPr>
          <p:cNvPr id="126" name="Google Shape;126;g1ed5d2dca22_0_194"/>
          <p:cNvSpPr>
            <a:spLocks noGrp="1"/>
          </p:cNvSpPr>
          <p:nvPr>
            <p:ph type="pic" idx="2"/>
          </p:nvPr>
        </p:nvSpPr>
        <p:spPr>
          <a:xfrm>
            <a:off x="0" y="0"/>
            <a:ext cx="9144000" cy="4129500"/>
          </a:xfrm>
          <a:prstGeom prst="rect">
            <a:avLst/>
          </a:prstGeom>
          <a:noFill/>
          <a:ln>
            <a:noFill/>
          </a:ln>
        </p:spPr>
      </p:sp>
      <p:sp>
        <p:nvSpPr>
          <p:cNvPr id="127" name="Google Shape;127;g1ed5d2dca22_0_194"/>
          <p:cNvSpPr txBox="1">
            <a:spLocks noGrp="1"/>
          </p:cNvSpPr>
          <p:nvPr>
            <p:ph type="title"/>
          </p:nvPr>
        </p:nvSpPr>
        <p:spPr>
          <a:xfrm>
            <a:off x="267900" y="4338475"/>
            <a:ext cx="7442700" cy="620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8" name="Google Shape;128;g1ed5d2dca22_0_194"/>
          <p:cNvSpPr txBox="1">
            <a:spLocks noGrp="1"/>
          </p:cNvSpPr>
          <p:nvPr>
            <p:ph type="sldNum" idx="12"/>
          </p:nvPr>
        </p:nvSpPr>
        <p:spPr>
          <a:xfrm>
            <a:off x="8548658" y="47394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inimal Footer">
  <p:cSld name="ONE_COLUMN_TEXT_1_2">
    <p:spTree>
      <p:nvGrpSpPr>
        <p:cNvPr id="1" name="Shape 129"/>
        <p:cNvGrpSpPr/>
        <p:nvPr/>
      </p:nvGrpSpPr>
      <p:grpSpPr>
        <a:xfrm>
          <a:off x="0" y="0"/>
          <a:ext cx="0" cy="0"/>
          <a:chOff x="0" y="0"/>
          <a:chExt cx="0" cy="0"/>
        </a:xfrm>
      </p:grpSpPr>
      <p:pic>
        <p:nvPicPr>
          <p:cNvPr id="130" name="Google Shape;130;g1ed5d2dca22_0_204"/>
          <p:cNvPicPr preferRelativeResize="0"/>
          <p:nvPr/>
        </p:nvPicPr>
        <p:blipFill rotWithShape="1">
          <a:blip r:embed="rId2">
            <a:alphaModFix/>
          </a:blip>
          <a:srcRect t="67204"/>
          <a:stretch/>
        </p:blipFill>
        <p:spPr>
          <a:xfrm>
            <a:off x="0" y="4749903"/>
            <a:ext cx="9144000" cy="393600"/>
          </a:xfrm>
          <a:prstGeom prst="rect">
            <a:avLst/>
          </a:prstGeom>
          <a:noFill/>
          <a:ln>
            <a:noFill/>
          </a:ln>
        </p:spPr>
      </p:pic>
      <p:sp>
        <p:nvSpPr>
          <p:cNvPr id="131" name="Google Shape;131;g1ed5d2dca22_0_204"/>
          <p:cNvSpPr txBox="1">
            <a:spLocks noGrp="1"/>
          </p:cNvSpPr>
          <p:nvPr>
            <p:ph type="sldNum" idx="12"/>
          </p:nvPr>
        </p:nvSpPr>
        <p:spPr>
          <a:xfrm>
            <a:off x="8548658" y="47394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
        <p:cNvGrpSpPr/>
        <p:nvPr/>
      </p:nvGrpSpPr>
      <p:grpSpPr>
        <a:xfrm>
          <a:off x="0" y="0"/>
          <a:ext cx="0" cy="0"/>
          <a:chOff x="0" y="0"/>
          <a:chExt cx="0" cy="0"/>
        </a:xfrm>
      </p:grpSpPr>
      <p:sp>
        <p:nvSpPr>
          <p:cNvPr id="23" name="Google Shape;23;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 name="Google Shape;24;p15"/>
          <p:cNvSpPr txBox="1">
            <a:spLocks noGrp="1"/>
          </p:cNvSpPr>
          <p:nvPr>
            <p:ph type="body" idx="1"/>
          </p:nvPr>
        </p:nvSpPr>
        <p:spPr>
          <a:xfrm>
            <a:off x="311700" y="1152875"/>
            <a:ext cx="8520600" cy="31863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sz="1800"/>
            </a:lvl1pPr>
            <a:lvl2pPr marL="914400" lvl="1" indent="-342900" algn="l">
              <a:lnSpc>
                <a:spcPct val="115000"/>
              </a:lnSpc>
              <a:spcBef>
                <a:spcPts val="0"/>
              </a:spcBef>
              <a:spcAft>
                <a:spcPts val="0"/>
              </a:spcAft>
              <a:buSzPts val="1800"/>
              <a:buChar char="○"/>
              <a:defRPr sz="1800"/>
            </a:lvl2pPr>
            <a:lvl3pPr marL="1371600" lvl="2" indent="-342900" algn="l">
              <a:lnSpc>
                <a:spcPct val="115000"/>
              </a:lnSpc>
              <a:spcBef>
                <a:spcPts val="0"/>
              </a:spcBef>
              <a:spcAft>
                <a:spcPts val="0"/>
              </a:spcAft>
              <a:buSzPts val="1800"/>
              <a:buChar char="■"/>
              <a:defRPr sz="1800"/>
            </a:lvl3pPr>
            <a:lvl4pPr marL="1828800" lvl="3" indent="-342900" algn="l">
              <a:lnSpc>
                <a:spcPct val="115000"/>
              </a:lnSpc>
              <a:spcBef>
                <a:spcPts val="0"/>
              </a:spcBef>
              <a:spcAft>
                <a:spcPts val="0"/>
              </a:spcAft>
              <a:buSzPts val="1800"/>
              <a:buChar char="●"/>
              <a:defRPr sz="1800"/>
            </a:lvl4pPr>
            <a:lvl5pPr marL="2286000" lvl="4" indent="-342900" algn="l">
              <a:lnSpc>
                <a:spcPct val="115000"/>
              </a:lnSpc>
              <a:spcBef>
                <a:spcPts val="0"/>
              </a:spcBef>
              <a:spcAft>
                <a:spcPts val="0"/>
              </a:spcAft>
              <a:buSzPts val="1800"/>
              <a:buChar char="○"/>
              <a:defRPr sz="1800"/>
            </a:lvl5pPr>
            <a:lvl6pPr marL="2743200" lvl="5" indent="-342900" algn="l">
              <a:lnSpc>
                <a:spcPct val="115000"/>
              </a:lnSpc>
              <a:spcBef>
                <a:spcPts val="0"/>
              </a:spcBef>
              <a:spcAft>
                <a:spcPts val="0"/>
              </a:spcAft>
              <a:buSzPts val="1800"/>
              <a:buChar char="■"/>
              <a:defRPr sz="1800"/>
            </a:lvl6pPr>
            <a:lvl7pPr marL="3200400" lvl="6" indent="-342900" algn="l">
              <a:lnSpc>
                <a:spcPct val="115000"/>
              </a:lnSpc>
              <a:spcBef>
                <a:spcPts val="0"/>
              </a:spcBef>
              <a:spcAft>
                <a:spcPts val="0"/>
              </a:spcAft>
              <a:buSzPts val="1800"/>
              <a:buChar char="●"/>
              <a:defRPr sz="1800"/>
            </a:lvl7pPr>
            <a:lvl8pPr marL="3657600" lvl="7" indent="-342900" algn="l">
              <a:lnSpc>
                <a:spcPct val="115000"/>
              </a:lnSpc>
              <a:spcBef>
                <a:spcPts val="0"/>
              </a:spcBef>
              <a:spcAft>
                <a:spcPts val="0"/>
              </a:spcAft>
              <a:buSzPts val="1800"/>
              <a:buChar char="○"/>
              <a:defRPr sz="1800"/>
            </a:lvl8pPr>
            <a:lvl9pPr marL="4114800" lvl="8" indent="-342900" algn="l">
              <a:lnSpc>
                <a:spcPct val="115000"/>
              </a:lnSpc>
              <a:spcBef>
                <a:spcPts val="0"/>
              </a:spcBef>
              <a:spcAft>
                <a:spcPts val="0"/>
              </a:spcAft>
              <a:buSzPts val="1800"/>
              <a:buChar char="■"/>
              <a:defRPr sz="1800"/>
            </a:lvl9pPr>
          </a:lstStyle>
          <a:p>
            <a:endParaRPr/>
          </a:p>
        </p:txBody>
      </p:sp>
      <p:pic>
        <p:nvPicPr>
          <p:cNvPr id="25" name="Google Shape;25;p15"/>
          <p:cNvPicPr preferRelativeResize="0"/>
          <p:nvPr/>
        </p:nvPicPr>
        <p:blipFill rotWithShape="1">
          <a:blip r:embed="rId2">
            <a:alphaModFix/>
          </a:blip>
          <a:srcRect t="15112" b="11694"/>
          <a:stretch/>
        </p:blipFill>
        <p:spPr>
          <a:xfrm>
            <a:off x="0" y="4190873"/>
            <a:ext cx="9144001" cy="952625"/>
          </a:xfrm>
          <a:prstGeom prst="rect">
            <a:avLst/>
          </a:prstGeom>
          <a:noFill/>
          <a:ln>
            <a:noFill/>
          </a:ln>
        </p:spPr>
      </p:pic>
      <p:sp>
        <p:nvSpPr>
          <p:cNvPr id="26" name="Google Shape;26;p15"/>
          <p:cNvSpPr txBox="1">
            <a:spLocks noGrp="1"/>
          </p:cNvSpPr>
          <p:nvPr>
            <p:ph type="subTitle" idx="2"/>
          </p:nvPr>
        </p:nvSpPr>
        <p:spPr>
          <a:xfrm>
            <a:off x="2764450" y="4487500"/>
            <a:ext cx="4792800" cy="310500"/>
          </a:xfrm>
          <a:prstGeom prst="rect">
            <a:avLst/>
          </a:prstGeom>
          <a:noFill/>
          <a:ln>
            <a:noFill/>
          </a:ln>
        </p:spPr>
        <p:txBody>
          <a:bodyPr spcFirstLastPara="1" wrap="square" lIns="91425" tIns="91425" rIns="91425" bIns="91425" anchor="t" anchorCtr="0">
            <a:noAutofit/>
          </a:bodyPr>
          <a:lstStyle>
            <a:lvl1pPr lvl="0" algn="r">
              <a:lnSpc>
                <a:spcPct val="115000"/>
              </a:lnSpc>
              <a:spcBef>
                <a:spcPts val="0"/>
              </a:spcBef>
              <a:spcAft>
                <a:spcPts val="0"/>
              </a:spcAft>
              <a:buClr>
                <a:schemeClr val="lt1"/>
              </a:buClr>
              <a:buSzPts val="1200"/>
              <a:buNone/>
              <a:defRPr sz="1200">
                <a:solidFill>
                  <a:schemeClr val="lt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27" name="Google Shape;27;p15"/>
          <p:cNvSpPr txBox="1">
            <a:spLocks noGrp="1"/>
          </p:cNvSpPr>
          <p:nvPr>
            <p:ph type="subTitle" idx="3"/>
          </p:nvPr>
        </p:nvSpPr>
        <p:spPr>
          <a:xfrm>
            <a:off x="3033450" y="4721791"/>
            <a:ext cx="4524000" cy="235500"/>
          </a:xfrm>
          <a:prstGeom prst="rect">
            <a:avLst/>
          </a:prstGeom>
          <a:noFill/>
          <a:ln>
            <a:noFill/>
          </a:ln>
        </p:spPr>
        <p:txBody>
          <a:bodyPr spcFirstLastPara="1" wrap="square" lIns="91425" tIns="91425" rIns="91425" bIns="91425" anchor="t" anchorCtr="0">
            <a:noAutofit/>
          </a:bodyPr>
          <a:lstStyle>
            <a:lvl1pPr lvl="0" algn="r">
              <a:lnSpc>
                <a:spcPct val="115000"/>
              </a:lnSpc>
              <a:spcBef>
                <a:spcPts val="0"/>
              </a:spcBef>
              <a:spcAft>
                <a:spcPts val="0"/>
              </a:spcAft>
              <a:buClr>
                <a:schemeClr val="lt1"/>
              </a:buClr>
              <a:buSzPts val="900"/>
              <a:buNone/>
              <a:defRPr sz="900">
                <a:solidFill>
                  <a:schemeClr val="lt1"/>
                </a:solidFill>
              </a:defRPr>
            </a:lvl1pPr>
            <a:lvl2pPr lvl="1" algn="l">
              <a:lnSpc>
                <a:spcPct val="115000"/>
              </a:lnSpc>
              <a:spcBef>
                <a:spcPts val="0"/>
              </a:spcBef>
              <a:spcAft>
                <a:spcPts val="0"/>
              </a:spcAft>
              <a:buClr>
                <a:schemeClr val="lt1"/>
              </a:buClr>
              <a:buSzPts val="1400"/>
              <a:buNone/>
              <a:defRPr>
                <a:solidFill>
                  <a:schemeClr val="lt1"/>
                </a:solidFill>
              </a:defRPr>
            </a:lvl2pPr>
            <a:lvl3pPr lvl="2" algn="l">
              <a:lnSpc>
                <a:spcPct val="115000"/>
              </a:lnSpc>
              <a:spcBef>
                <a:spcPts val="0"/>
              </a:spcBef>
              <a:spcAft>
                <a:spcPts val="0"/>
              </a:spcAft>
              <a:buClr>
                <a:schemeClr val="lt1"/>
              </a:buClr>
              <a:buSzPts val="1400"/>
              <a:buNone/>
              <a:defRPr>
                <a:solidFill>
                  <a:schemeClr val="lt1"/>
                </a:solidFill>
              </a:defRPr>
            </a:lvl3pPr>
            <a:lvl4pPr lvl="3" algn="l">
              <a:lnSpc>
                <a:spcPct val="115000"/>
              </a:lnSpc>
              <a:spcBef>
                <a:spcPts val="0"/>
              </a:spcBef>
              <a:spcAft>
                <a:spcPts val="0"/>
              </a:spcAft>
              <a:buClr>
                <a:schemeClr val="lt1"/>
              </a:buClr>
              <a:buSzPts val="1400"/>
              <a:buNone/>
              <a:defRPr>
                <a:solidFill>
                  <a:schemeClr val="lt1"/>
                </a:solidFill>
              </a:defRPr>
            </a:lvl4pPr>
            <a:lvl5pPr lvl="4" algn="l">
              <a:lnSpc>
                <a:spcPct val="115000"/>
              </a:lnSpc>
              <a:spcBef>
                <a:spcPts val="0"/>
              </a:spcBef>
              <a:spcAft>
                <a:spcPts val="0"/>
              </a:spcAft>
              <a:buClr>
                <a:schemeClr val="lt1"/>
              </a:buClr>
              <a:buSzPts val="1400"/>
              <a:buNone/>
              <a:defRPr>
                <a:solidFill>
                  <a:schemeClr val="lt1"/>
                </a:solidFill>
              </a:defRPr>
            </a:lvl5pPr>
            <a:lvl6pPr lvl="5" algn="l">
              <a:lnSpc>
                <a:spcPct val="115000"/>
              </a:lnSpc>
              <a:spcBef>
                <a:spcPts val="0"/>
              </a:spcBef>
              <a:spcAft>
                <a:spcPts val="0"/>
              </a:spcAft>
              <a:buClr>
                <a:schemeClr val="lt1"/>
              </a:buClr>
              <a:buSzPts val="1400"/>
              <a:buNone/>
              <a:defRPr>
                <a:solidFill>
                  <a:schemeClr val="lt1"/>
                </a:solidFill>
              </a:defRPr>
            </a:lvl6pPr>
            <a:lvl7pPr lvl="6" algn="l">
              <a:lnSpc>
                <a:spcPct val="115000"/>
              </a:lnSpc>
              <a:spcBef>
                <a:spcPts val="0"/>
              </a:spcBef>
              <a:spcAft>
                <a:spcPts val="0"/>
              </a:spcAft>
              <a:buClr>
                <a:schemeClr val="lt1"/>
              </a:buClr>
              <a:buSzPts val="1400"/>
              <a:buNone/>
              <a:defRPr>
                <a:solidFill>
                  <a:schemeClr val="lt1"/>
                </a:solidFill>
              </a:defRPr>
            </a:lvl7pPr>
            <a:lvl8pPr lvl="7" algn="l">
              <a:lnSpc>
                <a:spcPct val="115000"/>
              </a:lnSpc>
              <a:spcBef>
                <a:spcPts val="0"/>
              </a:spcBef>
              <a:spcAft>
                <a:spcPts val="0"/>
              </a:spcAft>
              <a:buClr>
                <a:schemeClr val="lt1"/>
              </a:buClr>
              <a:buSzPts val="1400"/>
              <a:buNone/>
              <a:defRPr>
                <a:solidFill>
                  <a:schemeClr val="lt1"/>
                </a:solidFill>
              </a:defRPr>
            </a:lvl8pPr>
            <a:lvl9pPr lvl="8" algn="l">
              <a:lnSpc>
                <a:spcPct val="115000"/>
              </a:lnSpc>
              <a:spcBef>
                <a:spcPts val="0"/>
              </a:spcBef>
              <a:spcAft>
                <a:spcPts val="0"/>
              </a:spcAft>
              <a:buClr>
                <a:schemeClr val="lt1"/>
              </a:buClr>
              <a:buSzPts val="1400"/>
              <a:buNone/>
              <a:defRPr>
                <a:solidFill>
                  <a:schemeClr val="lt1"/>
                </a:solidFill>
              </a:defRPr>
            </a:lvl9pPr>
          </a:lstStyle>
          <a:p>
            <a:endParaRPr/>
          </a:p>
        </p:txBody>
      </p:sp>
      <p:pic>
        <p:nvPicPr>
          <p:cNvPr id="28" name="Google Shape;28;p15"/>
          <p:cNvPicPr preferRelativeResize="0"/>
          <p:nvPr/>
        </p:nvPicPr>
        <p:blipFill rotWithShape="1">
          <a:blip r:embed="rId3">
            <a:alphaModFix/>
          </a:blip>
          <a:srcRect l="227" r="227"/>
          <a:stretch/>
        </p:blipFill>
        <p:spPr>
          <a:xfrm>
            <a:off x="7897350" y="3918100"/>
            <a:ext cx="1115568" cy="1115568"/>
          </a:xfrm>
          <a:prstGeom prst="rect">
            <a:avLst/>
          </a:prstGeom>
          <a:noFill/>
          <a:ln>
            <a:noFill/>
          </a:ln>
        </p:spPr>
      </p:pic>
      <p:sp>
        <p:nvSpPr>
          <p:cNvPr id="29" name="Google Shape;29;p15"/>
          <p:cNvSpPr txBox="1">
            <a:spLocks noGrp="1"/>
          </p:cNvSpPr>
          <p:nvPr>
            <p:ph type="sldNum" idx="12"/>
          </p:nvPr>
        </p:nvSpPr>
        <p:spPr>
          <a:xfrm>
            <a:off x="8548658" y="47394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vider Slide Short - Purple 1">
  <p:cSld name="TITLE_2_1">
    <p:bg>
      <p:bgPr>
        <a:solidFill>
          <a:srgbClr val="3B1A53">
            <a:alpha val="9019"/>
          </a:srgbClr>
        </a:solidFill>
        <a:effectLst/>
      </p:bgPr>
    </p:bg>
    <p:spTree>
      <p:nvGrpSpPr>
        <p:cNvPr id="1" name="Shape 30"/>
        <p:cNvGrpSpPr/>
        <p:nvPr/>
      </p:nvGrpSpPr>
      <p:grpSpPr>
        <a:xfrm>
          <a:off x="0" y="0"/>
          <a:ext cx="0" cy="0"/>
          <a:chOff x="0" y="0"/>
          <a:chExt cx="0" cy="0"/>
        </a:xfrm>
      </p:grpSpPr>
      <p:pic>
        <p:nvPicPr>
          <p:cNvPr id="31" name="Google Shape;31;g29df9f57397_19_6"/>
          <p:cNvPicPr preferRelativeResize="0"/>
          <p:nvPr/>
        </p:nvPicPr>
        <p:blipFill rotWithShape="1">
          <a:blip r:embed="rId2">
            <a:alphaModFix/>
          </a:blip>
          <a:srcRect/>
          <a:stretch/>
        </p:blipFill>
        <p:spPr>
          <a:xfrm>
            <a:off x="0" y="685800"/>
            <a:ext cx="9144003" cy="5143501"/>
          </a:xfrm>
          <a:prstGeom prst="rect">
            <a:avLst/>
          </a:prstGeom>
          <a:noFill/>
          <a:ln>
            <a:noFill/>
          </a:ln>
        </p:spPr>
      </p:pic>
      <p:sp>
        <p:nvSpPr>
          <p:cNvPr id="32" name="Google Shape;32;g29df9f57397_19_6"/>
          <p:cNvSpPr txBox="1">
            <a:spLocks noGrp="1"/>
          </p:cNvSpPr>
          <p:nvPr>
            <p:ph type="subTitle" idx="1"/>
          </p:nvPr>
        </p:nvSpPr>
        <p:spPr>
          <a:xfrm>
            <a:off x="497917" y="4439425"/>
            <a:ext cx="3859200" cy="452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chemeClr val="lt1"/>
              </a:buClr>
              <a:buSzPts val="1400"/>
              <a:buNone/>
              <a:defRPr sz="1400">
                <a:solidFill>
                  <a:schemeClr val="lt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33" name="Google Shape;33;g29df9f57397_19_6"/>
          <p:cNvSpPr txBox="1">
            <a:spLocks noGrp="1"/>
          </p:cNvSpPr>
          <p:nvPr>
            <p:ph type="ctrTitle"/>
          </p:nvPr>
        </p:nvSpPr>
        <p:spPr>
          <a:xfrm>
            <a:off x="421725" y="740675"/>
            <a:ext cx="8221200" cy="792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3B1A53"/>
              </a:buClr>
              <a:buSzPts val="3200"/>
              <a:buNone/>
              <a:defRPr>
                <a:solidFill>
                  <a:srgbClr val="3B1A53"/>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34" name="Google Shape;34;g29df9f57397_19_6"/>
          <p:cNvSpPr txBox="1">
            <a:spLocks noGrp="1"/>
          </p:cNvSpPr>
          <p:nvPr>
            <p:ph type="sldNum" idx="12"/>
          </p:nvPr>
        </p:nvSpPr>
        <p:spPr>
          <a:xfrm>
            <a:off x="8548658" y="47394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a:p>
        </p:txBody>
      </p:sp>
      <p:sp>
        <p:nvSpPr>
          <p:cNvPr id="35" name="Google Shape;35;g29df9f57397_19_6"/>
          <p:cNvSpPr txBox="1">
            <a:spLocks noGrp="1"/>
          </p:cNvSpPr>
          <p:nvPr>
            <p:ph type="subTitle" idx="2"/>
          </p:nvPr>
        </p:nvSpPr>
        <p:spPr>
          <a:xfrm>
            <a:off x="493775" y="1533275"/>
            <a:ext cx="8520600" cy="618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1">
  <p:cSld name="TITLE_AND_BODY_2">
    <p:spTree>
      <p:nvGrpSpPr>
        <p:cNvPr id="1" name="Shape 36"/>
        <p:cNvGrpSpPr/>
        <p:nvPr/>
      </p:nvGrpSpPr>
      <p:grpSpPr>
        <a:xfrm>
          <a:off x="0" y="0"/>
          <a:ext cx="0" cy="0"/>
          <a:chOff x="0" y="0"/>
          <a:chExt cx="0" cy="0"/>
        </a:xfrm>
      </p:grpSpPr>
      <p:sp>
        <p:nvSpPr>
          <p:cNvPr id="37" name="Google Shape;37;g29df9f57397_15_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 name="Google Shape;38;g29df9f57397_15_8"/>
          <p:cNvSpPr txBox="1">
            <a:spLocks noGrp="1"/>
          </p:cNvSpPr>
          <p:nvPr>
            <p:ph type="body" idx="1"/>
          </p:nvPr>
        </p:nvSpPr>
        <p:spPr>
          <a:xfrm>
            <a:off x="311700" y="1152875"/>
            <a:ext cx="8520600" cy="31863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sz="1800"/>
            </a:lvl1pPr>
            <a:lvl2pPr marL="914400" lvl="1" indent="-342900" algn="l">
              <a:lnSpc>
                <a:spcPct val="115000"/>
              </a:lnSpc>
              <a:spcBef>
                <a:spcPts val="0"/>
              </a:spcBef>
              <a:spcAft>
                <a:spcPts val="0"/>
              </a:spcAft>
              <a:buSzPts val="1800"/>
              <a:buChar char="○"/>
              <a:defRPr sz="1800"/>
            </a:lvl2pPr>
            <a:lvl3pPr marL="1371600" lvl="2" indent="-342900" algn="l">
              <a:lnSpc>
                <a:spcPct val="115000"/>
              </a:lnSpc>
              <a:spcBef>
                <a:spcPts val="0"/>
              </a:spcBef>
              <a:spcAft>
                <a:spcPts val="0"/>
              </a:spcAft>
              <a:buSzPts val="1800"/>
              <a:buChar char="■"/>
              <a:defRPr sz="1800"/>
            </a:lvl3pPr>
            <a:lvl4pPr marL="1828800" lvl="3" indent="-342900" algn="l">
              <a:lnSpc>
                <a:spcPct val="115000"/>
              </a:lnSpc>
              <a:spcBef>
                <a:spcPts val="0"/>
              </a:spcBef>
              <a:spcAft>
                <a:spcPts val="0"/>
              </a:spcAft>
              <a:buSzPts val="1800"/>
              <a:buChar char="●"/>
              <a:defRPr sz="1800"/>
            </a:lvl4pPr>
            <a:lvl5pPr marL="2286000" lvl="4" indent="-342900" algn="l">
              <a:lnSpc>
                <a:spcPct val="115000"/>
              </a:lnSpc>
              <a:spcBef>
                <a:spcPts val="0"/>
              </a:spcBef>
              <a:spcAft>
                <a:spcPts val="0"/>
              </a:spcAft>
              <a:buSzPts val="1800"/>
              <a:buChar char="○"/>
              <a:defRPr sz="1800"/>
            </a:lvl5pPr>
            <a:lvl6pPr marL="2743200" lvl="5" indent="-342900" algn="l">
              <a:lnSpc>
                <a:spcPct val="115000"/>
              </a:lnSpc>
              <a:spcBef>
                <a:spcPts val="0"/>
              </a:spcBef>
              <a:spcAft>
                <a:spcPts val="0"/>
              </a:spcAft>
              <a:buSzPts val="1800"/>
              <a:buChar char="■"/>
              <a:defRPr sz="1800"/>
            </a:lvl6pPr>
            <a:lvl7pPr marL="3200400" lvl="6" indent="-342900" algn="l">
              <a:lnSpc>
                <a:spcPct val="115000"/>
              </a:lnSpc>
              <a:spcBef>
                <a:spcPts val="0"/>
              </a:spcBef>
              <a:spcAft>
                <a:spcPts val="0"/>
              </a:spcAft>
              <a:buSzPts val="1800"/>
              <a:buChar char="●"/>
              <a:defRPr sz="1800"/>
            </a:lvl7pPr>
            <a:lvl8pPr marL="3657600" lvl="7" indent="-342900" algn="l">
              <a:lnSpc>
                <a:spcPct val="115000"/>
              </a:lnSpc>
              <a:spcBef>
                <a:spcPts val="0"/>
              </a:spcBef>
              <a:spcAft>
                <a:spcPts val="0"/>
              </a:spcAft>
              <a:buSzPts val="1800"/>
              <a:buChar char="○"/>
              <a:defRPr sz="1800"/>
            </a:lvl8pPr>
            <a:lvl9pPr marL="4114800" lvl="8" indent="-342900" algn="l">
              <a:lnSpc>
                <a:spcPct val="115000"/>
              </a:lnSpc>
              <a:spcBef>
                <a:spcPts val="0"/>
              </a:spcBef>
              <a:spcAft>
                <a:spcPts val="0"/>
              </a:spcAft>
              <a:buSzPts val="1800"/>
              <a:buChar char="■"/>
              <a:defRPr sz="1800"/>
            </a:lvl9pPr>
          </a:lstStyle>
          <a:p>
            <a:endParaRPr/>
          </a:p>
        </p:txBody>
      </p:sp>
      <p:pic>
        <p:nvPicPr>
          <p:cNvPr id="39" name="Google Shape;39;g29df9f57397_15_8"/>
          <p:cNvPicPr preferRelativeResize="0"/>
          <p:nvPr/>
        </p:nvPicPr>
        <p:blipFill rotWithShape="1">
          <a:blip r:embed="rId2">
            <a:alphaModFix/>
          </a:blip>
          <a:srcRect t="15112" b="11695"/>
          <a:stretch/>
        </p:blipFill>
        <p:spPr>
          <a:xfrm>
            <a:off x="0" y="4190873"/>
            <a:ext cx="9144001" cy="952625"/>
          </a:xfrm>
          <a:prstGeom prst="rect">
            <a:avLst/>
          </a:prstGeom>
          <a:noFill/>
          <a:ln>
            <a:noFill/>
          </a:ln>
        </p:spPr>
      </p:pic>
      <p:sp>
        <p:nvSpPr>
          <p:cNvPr id="40" name="Google Shape;40;g29df9f57397_15_8"/>
          <p:cNvSpPr txBox="1">
            <a:spLocks noGrp="1"/>
          </p:cNvSpPr>
          <p:nvPr>
            <p:ph type="subTitle" idx="2"/>
          </p:nvPr>
        </p:nvSpPr>
        <p:spPr>
          <a:xfrm>
            <a:off x="2764450" y="4487500"/>
            <a:ext cx="4792800" cy="310500"/>
          </a:xfrm>
          <a:prstGeom prst="rect">
            <a:avLst/>
          </a:prstGeom>
          <a:noFill/>
          <a:ln>
            <a:noFill/>
          </a:ln>
        </p:spPr>
        <p:txBody>
          <a:bodyPr spcFirstLastPara="1" wrap="square" lIns="91425" tIns="91425" rIns="91425" bIns="91425" anchor="t" anchorCtr="0">
            <a:noAutofit/>
          </a:bodyPr>
          <a:lstStyle>
            <a:lvl1pPr lvl="0" algn="r">
              <a:lnSpc>
                <a:spcPct val="115000"/>
              </a:lnSpc>
              <a:spcBef>
                <a:spcPts val="0"/>
              </a:spcBef>
              <a:spcAft>
                <a:spcPts val="0"/>
              </a:spcAft>
              <a:buClr>
                <a:schemeClr val="lt1"/>
              </a:buClr>
              <a:buSzPts val="1200"/>
              <a:buNone/>
              <a:defRPr sz="1200">
                <a:solidFill>
                  <a:schemeClr val="lt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41" name="Google Shape;41;g29df9f57397_15_8"/>
          <p:cNvSpPr txBox="1">
            <a:spLocks noGrp="1"/>
          </p:cNvSpPr>
          <p:nvPr>
            <p:ph type="subTitle" idx="3"/>
          </p:nvPr>
        </p:nvSpPr>
        <p:spPr>
          <a:xfrm>
            <a:off x="3033450" y="4721791"/>
            <a:ext cx="4524000" cy="235500"/>
          </a:xfrm>
          <a:prstGeom prst="rect">
            <a:avLst/>
          </a:prstGeom>
          <a:noFill/>
          <a:ln>
            <a:noFill/>
          </a:ln>
        </p:spPr>
        <p:txBody>
          <a:bodyPr spcFirstLastPara="1" wrap="square" lIns="91425" tIns="91425" rIns="91425" bIns="91425" anchor="t" anchorCtr="0">
            <a:noAutofit/>
          </a:bodyPr>
          <a:lstStyle>
            <a:lvl1pPr lvl="0" algn="r">
              <a:lnSpc>
                <a:spcPct val="115000"/>
              </a:lnSpc>
              <a:spcBef>
                <a:spcPts val="0"/>
              </a:spcBef>
              <a:spcAft>
                <a:spcPts val="0"/>
              </a:spcAft>
              <a:buClr>
                <a:schemeClr val="lt1"/>
              </a:buClr>
              <a:buSzPts val="900"/>
              <a:buNone/>
              <a:defRPr sz="900">
                <a:solidFill>
                  <a:schemeClr val="lt1"/>
                </a:solidFill>
              </a:defRPr>
            </a:lvl1pPr>
            <a:lvl2pPr lvl="1" algn="l">
              <a:lnSpc>
                <a:spcPct val="115000"/>
              </a:lnSpc>
              <a:spcBef>
                <a:spcPts val="0"/>
              </a:spcBef>
              <a:spcAft>
                <a:spcPts val="0"/>
              </a:spcAft>
              <a:buClr>
                <a:schemeClr val="lt1"/>
              </a:buClr>
              <a:buSzPts val="1400"/>
              <a:buNone/>
              <a:defRPr>
                <a:solidFill>
                  <a:schemeClr val="lt1"/>
                </a:solidFill>
              </a:defRPr>
            </a:lvl2pPr>
            <a:lvl3pPr lvl="2" algn="l">
              <a:lnSpc>
                <a:spcPct val="115000"/>
              </a:lnSpc>
              <a:spcBef>
                <a:spcPts val="0"/>
              </a:spcBef>
              <a:spcAft>
                <a:spcPts val="0"/>
              </a:spcAft>
              <a:buClr>
                <a:schemeClr val="lt1"/>
              </a:buClr>
              <a:buSzPts val="1400"/>
              <a:buNone/>
              <a:defRPr>
                <a:solidFill>
                  <a:schemeClr val="lt1"/>
                </a:solidFill>
              </a:defRPr>
            </a:lvl3pPr>
            <a:lvl4pPr lvl="3" algn="l">
              <a:lnSpc>
                <a:spcPct val="115000"/>
              </a:lnSpc>
              <a:spcBef>
                <a:spcPts val="0"/>
              </a:spcBef>
              <a:spcAft>
                <a:spcPts val="0"/>
              </a:spcAft>
              <a:buClr>
                <a:schemeClr val="lt1"/>
              </a:buClr>
              <a:buSzPts val="1400"/>
              <a:buNone/>
              <a:defRPr>
                <a:solidFill>
                  <a:schemeClr val="lt1"/>
                </a:solidFill>
              </a:defRPr>
            </a:lvl4pPr>
            <a:lvl5pPr lvl="4" algn="l">
              <a:lnSpc>
                <a:spcPct val="115000"/>
              </a:lnSpc>
              <a:spcBef>
                <a:spcPts val="0"/>
              </a:spcBef>
              <a:spcAft>
                <a:spcPts val="0"/>
              </a:spcAft>
              <a:buClr>
                <a:schemeClr val="lt1"/>
              </a:buClr>
              <a:buSzPts val="1400"/>
              <a:buNone/>
              <a:defRPr>
                <a:solidFill>
                  <a:schemeClr val="lt1"/>
                </a:solidFill>
              </a:defRPr>
            </a:lvl5pPr>
            <a:lvl6pPr lvl="5" algn="l">
              <a:lnSpc>
                <a:spcPct val="115000"/>
              </a:lnSpc>
              <a:spcBef>
                <a:spcPts val="0"/>
              </a:spcBef>
              <a:spcAft>
                <a:spcPts val="0"/>
              </a:spcAft>
              <a:buClr>
                <a:schemeClr val="lt1"/>
              </a:buClr>
              <a:buSzPts val="1400"/>
              <a:buNone/>
              <a:defRPr>
                <a:solidFill>
                  <a:schemeClr val="lt1"/>
                </a:solidFill>
              </a:defRPr>
            </a:lvl6pPr>
            <a:lvl7pPr lvl="6" algn="l">
              <a:lnSpc>
                <a:spcPct val="115000"/>
              </a:lnSpc>
              <a:spcBef>
                <a:spcPts val="0"/>
              </a:spcBef>
              <a:spcAft>
                <a:spcPts val="0"/>
              </a:spcAft>
              <a:buClr>
                <a:schemeClr val="lt1"/>
              </a:buClr>
              <a:buSzPts val="1400"/>
              <a:buNone/>
              <a:defRPr>
                <a:solidFill>
                  <a:schemeClr val="lt1"/>
                </a:solidFill>
              </a:defRPr>
            </a:lvl7pPr>
            <a:lvl8pPr lvl="7" algn="l">
              <a:lnSpc>
                <a:spcPct val="115000"/>
              </a:lnSpc>
              <a:spcBef>
                <a:spcPts val="0"/>
              </a:spcBef>
              <a:spcAft>
                <a:spcPts val="0"/>
              </a:spcAft>
              <a:buClr>
                <a:schemeClr val="lt1"/>
              </a:buClr>
              <a:buSzPts val="1400"/>
              <a:buNone/>
              <a:defRPr>
                <a:solidFill>
                  <a:schemeClr val="lt1"/>
                </a:solidFill>
              </a:defRPr>
            </a:lvl8pPr>
            <a:lvl9pPr lvl="8" algn="l">
              <a:lnSpc>
                <a:spcPct val="115000"/>
              </a:lnSpc>
              <a:spcBef>
                <a:spcPts val="0"/>
              </a:spcBef>
              <a:spcAft>
                <a:spcPts val="0"/>
              </a:spcAft>
              <a:buClr>
                <a:schemeClr val="lt1"/>
              </a:buClr>
              <a:buSzPts val="1400"/>
              <a:buNone/>
              <a:defRPr>
                <a:solidFill>
                  <a:schemeClr val="lt1"/>
                </a:solidFill>
              </a:defRPr>
            </a:lvl9pPr>
          </a:lstStyle>
          <a:p>
            <a:endParaRPr/>
          </a:p>
        </p:txBody>
      </p:sp>
      <p:sp>
        <p:nvSpPr>
          <p:cNvPr id="42" name="Google Shape;42;g29df9f57397_15_8"/>
          <p:cNvSpPr txBox="1">
            <a:spLocks noGrp="1"/>
          </p:cNvSpPr>
          <p:nvPr>
            <p:ph type="sldNum" idx="12"/>
          </p:nvPr>
        </p:nvSpPr>
        <p:spPr>
          <a:xfrm>
            <a:off x="8548658" y="47394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a:p>
        </p:txBody>
      </p:sp>
      <p:sp>
        <p:nvSpPr>
          <p:cNvPr id="43" name="Google Shape;43;g29df9f57397_15_8"/>
          <p:cNvSpPr/>
          <p:nvPr/>
        </p:nvSpPr>
        <p:spPr>
          <a:xfrm>
            <a:off x="0" y="4206775"/>
            <a:ext cx="9144000" cy="572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ublic Sans"/>
              <a:ea typeface="Public Sans"/>
              <a:cs typeface="Public Sans"/>
              <a:sym typeface="Public San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vider Slide - Purple">
  <p:cSld name="TITLE_2">
    <p:bg>
      <p:bgPr>
        <a:solidFill>
          <a:srgbClr val="3B1A53">
            <a:alpha val="9019"/>
          </a:srgbClr>
        </a:solidFill>
        <a:effectLst/>
      </p:bgPr>
    </p:bg>
    <p:spTree>
      <p:nvGrpSpPr>
        <p:cNvPr id="1" name="Shape 44"/>
        <p:cNvGrpSpPr/>
        <p:nvPr/>
      </p:nvGrpSpPr>
      <p:grpSpPr>
        <a:xfrm>
          <a:off x="0" y="0"/>
          <a:ext cx="0" cy="0"/>
          <a:chOff x="0" y="0"/>
          <a:chExt cx="0" cy="0"/>
        </a:xfrm>
      </p:grpSpPr>
      <p:pic>
        <p:nvPicPr>
          <p:cNvPr id="45" name="Google Shape;45;p13"/>
          <p:cNvPicPr preferRelativeResize="0"/>
          <p:nvPr/>
        </p:nvPicPr>
        <p:blipFill rotWithShape="1">
          <a:blip r:embed="rId2">
            <a:alphaModFix/>
          </a:blip>
          <a:srcRect/>
          <a:stretch/>
        </p:blipFill>
        <p:spPr>
          <a:xfrm>
            <a:off x="0" y="0"/>
            <a:ext cx="9144003" cy="5143501"/>
          </a:xfrm>
          <a:prstGeom prst="rect">
            <a:avLst/>
          </a:prstGeom>
          <a:noFill/>
          <a:ln>
            <a:noFill/>
          </a:ln>
        </p:spPr>
      </p:pic>
      <p:sp>
        <p:nvSpPr>
          <p:cNvPr id="46" name="Google Shape;46;p13"/>
          <p:cNvSpPr txBox="1">
            <a:spLocks noGrp="1"/>
          </p:cNvSpPr>
          <p:nvPr>
            <p:ph type="subTitle" idx="1"/>
          </p:nvPr>
        </p:nvSpPr>
        <p:spPr>
          <a:xfrm>
            <a:off x="497917" y="4439425"/>
            <a:ext cx="3859200" cy="452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chemeClr val="lt1"/>
              </a:buClr>
              <a:buSzPts val="1400"/>
              <a:buNone/>
              <a:defRPr sz="1400">
                <a:solidFill>
                  <a:schemeClr val="lt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47" name="Google Shape;47;p13"/>
          <p:cNvSpPr txBox="1">
            <a:spLocks noGrp="1"/>
          </p:cNvSpPr>
          <p:nvPr>
            <p:ph type="ctrTitle"/>
          </p:nvPr>
        </p:nvSpPr>
        <p:spPr>
          <a:xfrm>
            <a:off x="421725" y="740675"/>
            <a:ext cx="8221200" cy="792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3B1A53"/>
              </a:buClr>
              <a:buSzPts val="3200"/>
              <a:buNone/>
              <a:defRPr>
                <a:solidFill>
                  <a:srgbClr val="3B1A53"/>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48" name="Google Shape;48;p13"/>
          <p:cNvSpPr txBox="1">
            <a:spLocks noGrp="1"/>
          </p:cNvSpPr>
          <p:nvPr>
            <p:ph type="sldNum" idx="12"/>
          </p:nvPr>
        </p:nvSpPr>
        <p:spPr>
          <a:xfrm>
            <a:off x="8548658" y="47394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a:p>
        </p:txBody>
      </p:sp>
      <p:sp>
        <p:nvSpPr>
          <p:cNvPr id="49" name="Google Shape;49;p13"/>
          <p:cNvSpPr txBox="1">
            <a:spLocks noGrp="1"/>
          </p:cNvSpPr>
          <p:nvPr>
            <p:ph type="subTitle" idx="2"/>
          </p:nvPr>
        </p:nvSpPr>
        <p:spPr>
          <a:xfrm>
            <a:off x="493775" y="1533275"/>
            <a:ext cx="8520600" cy="618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Full Image">
  <p:cSld name="ONE_COLUMN_TEXT_1">
    <p:spTree>
      <p:nvGrpSpPr>
        <p:cNvPr id="1" name="Shape 50"/>
        <p:cNvGrpSpPr/>
        <p:nvPr/>
      </p:nvGrpSpPr>
      <p:grpSpPr>
        <a:xfrm>
          <a:off x="0" y="0"/>
          <a:ext cx="0" cy="0"/>
          <a:chOff x="0" y="0"/>
          <a:chExt cx="0" cy="0"/>
        </a:xfrm>
      </p:grpSpPr>
      <p:pic>
        <p:nvPicPr>
          <p:cNvPr id="51" name="Google Shape;51;p17"/>
          <p:cNvPicPr preferRelativeResize="0"/>
          <p:nvPr/>
        </p:nvPicPr>
        <p:blipFill rotWithShape="1">
          <a:blip r:embed="rId2">
            <a:alphaModFix/>
          </a:blip>
          <a:srcRect/>
          <a:stretch/>
        </p:blipFill>
        <p:spPr>
          <a:xfrm>
            <a:off x="0" y="3943350"/>
            <a:ext cx="9144000" cy="1200155"/>
          </a:xfrm>
          <a:prstGeom prst="rect">
            <a:avLst/>
          </a:prstGeom>
          <a:noFill/>
          <a:ln>
            <a:noFill/>
          </a:ln>
        </p:spPr>
      </p:pic>
      <p:sp>
        <p:nvSpPr>
          <p:cNvPr id="52" name="Google Shape;52;p17"/>
          <p:cNvSpPr>
            <a:spLocks noGrp="1"/>
          </p:cNvSpPr>
          <p:nvPr>
            <p:ph type="pic" idx="2"/>
          </p:nvPr>
        </p:nvSpPr>
        <p:spPr>
          <a:xfrm>
            <a:off x="0" y="0"/>
            <a:ext cx="9144000" cy="4129500"/>
          </a:xfrm>
          <a:prstGeom prst="rect">
            <a:avLst/>
          </a:prstGeom>
          <a:noFill/>
          <a:ln>
            <a:noFill/>
          </a:ln>
        </p:spPr>
      </p:sp>
      <p:sp>
        <p:nvSpPr>
          <p:cNvPr id="53" name="Google Shape;53;p17"/>
          <p:cNvSpPr txBox="1">
            <a:spLocks noGrp="1"/>
          </p:cNvSpPr>
          <p:nvPr>
            <p:ph type="title"/>
          </p:nvPr>
        </p:nvSpPr>
        <p:spPr>
          <a:xfrm>
            <a:off x="267900" y="4338475"/>
            <a:ext cx="7442700" cy="620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2800"/>
              <a:buNone/>
              <a:defRPr sz="28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4" name="Google Shape;54;p17"/>
          <p:cNvSpPr txBox="1">
            <a:spLocks noGrp="1"/>
          </p:cNvSpPr>
          <p:nvPr>
            <p:ph type="sldNum" idx="12"/>
          </p:nvPr>
        </p:nvSpPr>
        <p:spPr>
          <a:xfrm>
            <a:off x="8548658" y="47394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Slide - Teal">
  <p:cSld name="TITLE_1_1">
    <p:bg>
      <p:bgPr>
        <a:solidFill>
          <a:srgbClr val="017F92">
            <a:alpha val="9019"/>
          </a:srgbClr>
        </a:solidFill>
        <a:effectLst/>
      </p:bgPr>
    </p:bg>
    <p:spTree>
      <p:nvGrpSpPr>
        <p:cNvPr id="1" name="Shape 55"/>
        <p:cNvGrpSpPr/>
        <p:nvPr/>
      </p:nvGrpSpPr>
      <p:grpSpPr>
        <a:xfrm>
          <a:off x="0" y="0"/>
          <a:ext cx="0" cy="0"/>
          <a:chOff x="0" y="0"/>
          <a:chExt cx="0" cy="0"/>
        </a:xfrm>
      </p:grpSpPr>
      <p:pic>
        <p:nvPicPr>
          <p:cNvPr id="56" name="Google Shape;56;p16"/>
          <p:cNvPicPr preferRelativeResize="0"/>
          <p:nvPr/>
        </p:nvPicPr>
        <p:blipFill rotWithShape="1">
          <a:blip r:embed="rId2">
            <a:alphaModFix/>
          </a:blip>
          <a:srcRect/>
          <a:stretch/>
        </p:blipFill>
        <p:spPr>
          <a:xfrm>
            <a:off x="17" y="17"/>
            <a:ext cx="9144005" cy="5143503"/>
          </a:xfrm>
          <a:prstGeom prst="rect">
            <a:avLst/>
          </a:prstGeom>
          <a:noFill/>
          <a:ln>
            <a:noFill/>
          </a:ln>
        </p:spPr>
      </p:pic>
      <p:sp>
        <p:nvSpPr>
          <p:cNvPr id="57" name="Google Shape;57;p16"/>
          <p:cNvSpPr txBox="1">
            <a:spLocks noGrp="1"/>
          </p:cNvSpPr>
          <p:nvPr>
            <p:ph type="ctrTitle"/>
          </p:nvPr>
        </p:nvSpPr>
        <p:spPr>
          <a:xfrm>
            <a:off x="421725" y="740675"/>
            <a:ext cx="8221200" cy="792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3B1A53"/>
              </a:buClr>
              <a:buSzPts val="3200"/>
              <a:buNone/>
              <a:defRPr>
                <a:solidFill>
                  <a:srgbClr val="3B1A53"/>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58" name="Google Shape;58;p16"/>
          <p:cNvSpPr txBox="1">
            <a:spLocks noGrp="1"/>
          </p:cNvSpPr>
          <p:nvPr>
            <p:ph type="sldNum" idx="12"/>
          </p:nvPr>
        </p:nvSpPr>
        <p:spPr>
          <a:xfrm>
            <a:off x="8548658" y="47394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a:p>
        </p:txBody>
      </p:sp>
      <p:sp>
        <p:nvSpPr>
          <p:cNvPr id="59" name="Google Shape;59;p16"/>
          <p:cNvSpPr txBox="1">
            <a:spLocks noGrp="1"/>
          </p:cNvSpPr>
          <p:nvPr>
            <p:ph type="subTitle" idx="1"/>
          </p:nvPr>
        </p:nvSpPr>
        <p:spPr>
          <a:xfrm>
            <a:off x="493775" y="1533275"/>
            <a:ext cx="8520600" cy="618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Slide - Orange">
  <p:cSld name="TITLE_1">
    <p:bg>
      <p:bgPr>
        <a:solidFill>
          <a:srgbClr val="C44B27">
            <a:alpha val="9019"/>
          </a:srgbClr>
        </a:solidFill>
        <a:effectLst/>
      </p:bgPr>
    </p:bg>
    <p:spTree>
      <p:nvGrpSpPr>
        <p:cNvPr id="1" name="Shape 60"/>
        <p:cNvGrpSpPr/>
        <p:nvPr/>
      </p:nvGrpSpPr>
      <p:grpSpPr>
        <a:xfrm>
          <a:off x="0" y="0"/>
          <a:ext cx="0" cy="0"/>
          <a:chOff x="0" y="0"/>
          <a:chExt cx="0" cy="0"/>
        </a:xfrm>
      </p:grpSpPr>
      <p:pic>
        <p:nvPicPr>
          <p:cNvPr id="61" name="Google Shape;61;p18"/>
          <p:cNvPicPr preferRelativeResize="0"/>
          <p:nvPr/>
        </p:nvPicPr>
        <p:blipFill rotWithShape="1">
          <a:blip r:embed="rId2">
            <a:alphaModFix/>
          </a:blip>
          <a:srcRect/>
          <a:stretch/>
        </p:blipFill>
        <p:spPr>
          <a:xfrm>
            <a:off x="17" y="17"/>
            <a:ext cx="9144005" cy="5143503"/>
          </a:xfrm>
          <a:prstGeom prst="rect">
            <a:avLst/>
          </a:prstGeom>
          <a:noFill/>
          <a:ln>
            <a:noFill/>
          </a:ln>
        </p:spPr>
      </p:pic>
      <p:sp>
        <p:nvSpPr>
          <p:cNvPr id="62" name="Google Shape;62;p18"/>
          <p:cNvSpPr txBox="1">
            <a:spLocks noGrp="1"/>
          </p:cNvSpPr>
          <p:nvPr>
            <p:ph type="sldNum" idx="12"/>
          </p:nvPr>
        </p:nvSpPr>
        <p:spPr>
          <a:xfrm>
            <a:off x="8548658" y="47394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a:p>
        </p:txBody>
      </p:sp>
      <p:sp>
        <p:nvSpPr>
          <p:cNvPr id="63" name="Google Shape;63;p18"/>
          <p:cNvSpPr txBox="1">
            <a:spLocks noGrp="1"/>
          </p:cNvSpPr>
          <p:nvPr>
            <p:ph type="ctrTitle"/>
          </p:nvPr>
        </p:nvSpPr>
        <p:spPr>
          <a:xfrm>
            <a:off x="421725" y="740675"/>
            <a:ext cx="8221200" cy="792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3B1A53"/>
              </a:buClr>
              <a:buSzPts val="3200"/>
              <a:buNone/>
              <a:defRPr>
                <a:solidFill>
                  <a:srgbClr val="3B1A53"/>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64" name="Google Shape;64;p18"/>
          <p:cNvSpPr txBox="1">
            <a:spLocks noGrp="1"/>
          </p:cNvSpPr>
          <p:nvPr>
            <p:ph type="subTitle" idx="1"/>
          </p:nvPr>
        </p:nvSpPr>
        <p:spPr>
          <a:xfrm>
            <a:off x="493775" y="1533275"/>
            <a:ext cx="8520600" cy="618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rgbClr val="3B1A53"/>
              </a:buClr>
              <a:buSzPts val="3200"/>
              <a:buFont typeface="Public Sans"/>
              <a:buNone/>
              <a:defRPr sz="3200" b="1" i="0" u="none" strike="noStrike" cap="none">
                <a:solidFill>
                  <a:srgbClr val="3B1A53"/>
                </a:solidFill>
                <a:latin typeface="Public Sans"/>
                <a:ea typeface="Public Sans"/>
                <a:cs typeface="Public Sans"/>
                <a:sym typeface="Public San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15000"/>
              </a:lnSpc>
              <a:spcBef>
                <a:spcPts val="0"/>
              </a:spcBef>
              <a:spcAft>
                <a:spcPts val="0"/>
              </a:spcAft>
              <a:buClr>
                <a:srgbClr val="C44B27"/>
              </a:buClr>
              <a:buSzPts val="2200"/>
              <a:buFont typeface="Public Sans"/>
              <a:buChar char="●"/>
              <a:defRPr sz="2200" b="0" i="0" u="none" strike="noStrike" cap="none">
                <a:solidFill>
                  <a:srgbClr val="4D4D4F"/>
                </a:solidFill>
                <a:latin typeface="Public Sans"/>
                <a:ea typeface="Public Sans"/>
                <a:cs typeface="Public Sans"/>
                <a:sym typeface="Public Sans"/>
              </a:defRPr>
            </a:lvl1pPr>
            <a:lvl2pPr marL="914400" marR="0" lvl="1" indent="-317500" algn="l" rtl="0">
              <a:lnSpc>
                <a:spcPct val="115000"/>
              </a:lnSpc>
              <a:spcBef>
                <a:spcPts val="0"/>
              </a:spcBef>
              <a:spcAft>
                <a:spcPts val="0"/>
              </a:spcAft>
              <a:buClr>
                <a:srgbClr val="4D4D4F"/>
              </a:buClr>
              <a:buSzPts val="1400"/>
              <a:buFont typeface="Public Sans"/>
              <a:buChar char="○"/>
              <a:defRPr sz="1400" b="0" i="0" u="none" strike="noStrike" cap="none">
                <a:solidFill>
                  <a:srgbClr val="4D4D4F"/>
                </a:solidFill>
                <a:latin typeface="Public Sans"/>
                <a:ea typeface="Public Sans"/>
                <a:cs typeface="Public Sans"/>
                <a:sym typeface="Public Sans"/>
              </a:defRPr>
            </a:lvl2pPr>
            <a:lvl3pPr marL="1371600" marR="0" lvl="2" indent="-317500" algn="l" rtl="0">
              <a:lnSpc>
                <a:spcPct val="115000"/>
              </a:lnSpc>
              <a:spcBef>
                <a:spcPts val="0"/>
              </a:spcBef>
              <a:spcAft>
                <a:spcPts val="0"/>
              </a:spcAft>
              <a:buClr>
                <a:srgbClr val="4D4D4F"/>
              </a:buClr>
              <a:buSzPts val="1400"/>
              <a:buFont typeface="Public Sans"/>
              <a:buChar char="■"/>
              <a:defRPr sz="1400" b="0" i="0" u="none" strike="noStrike" cap="none">
                <a:solidFill>
                  <a:srgbClr val="4D4D4F"/>
                </a:solidFill>
                <a:latin typeface="Public Sans"/>
                <a:ea typeface="Public Sans"/>
                <a:cs typeface="Public Sans"/>
                <a:sym typeface="Public Sans"/>
              </a:defRPr>
            </a:lvl3pPr>
            <a:lvl4pPr marL="1828800" marR="0" lvl="3" indent="-317500" algn="l" rtl="0">
              <a:lnSpc>
                <a:spcPct val="115000"/>
              </a:lnSpc>
              <a:spcBef>
                <a:spcPts val="0"/>
              </a:spcBef>
              <a:spcAft>
                <a:spcPts val="0"/>
              </a:spcAft>
              <a:buClr>
                <a:srgbClr val="4D4D4F"/>
              </a:buClr>
              <a:buSzPts val="1400"/>
              <a:buFont typeface="Public Sans"/>
              <a:buChar char="●"/>
              <a:defRPr sz="1400" b="0" i="0" u="none" strike="noStrike" cap="none">
                <a:solidFill>
                  <a:srgbClr val="4D4D4F"/>
                </a:solidFill>
                <a:latin typeface="Public Sans"/>
                <a:ea typeface="Public Sans"/>
                <a:cs typeface="Public Sans"/>
                <a:sym typeface="Public Sans"/>
              </a:defRPr>
            </a:lvl4pPr>
            <a:lvl5pPr marL="2286000" marR="0" lvl="4" indent="-317500" algn="l" rtl="0">
              <a:lnSpc>
                <a:spcPct val="115000"/>
              </a:lnSpc>
              <a:spcBef>
                <a:spcPts val="0"/>
              </a:spcBef>
              <a:spcAft>
                <a:spcPts val="0"/>
              </a:spcAft>
              <a:buClr>
                <a:srgbClr val="4D4D4F"/>
              </a:buClr>
              <a:buSzPts val="1400"/>
              <a:buFont typeface="Public Sans"/>
              <a:buChar char="○"/>
              <a:defRPr sz="1400" b="0" i="0" u="none" strike="noStrike" cap="none">
                <a:solidFill>
                  <a:srgbClr val="4D4D4F"/>
                </a:solidFill>
                <a:latin typeface="Public Sans"/>
                <a:ea typeface="Public Sans"/>
                <a:cs typeface="Public Sans"/>
                <a:sym typeface="Public Sans"/>
              </a:defRPr>
            </a:lvl5pPr>
            <a:lvl6pPr marL="2743200" marR="0" lvl="5" indent="-317500" algn="l" rtl="0">
              <a:lnSpc>
                <a:spcPct val="115000"/>
              </a:lnSpc>
              <a:spcBef>
                <a:spcPts val="0"/>
              </a:spcBef>
              <a:spcAft>
                <a:spcPts val="0"/>
              </a:spcAft>
              <a:buClr>
                <a:srgbClr val="4D4D4F"/>
              </a:buClr>
              <a:buSzPts val="1400"/>
              <a:buFont typeface="Public Sans"/>
              <a:buChar char="■"/>
              <a:defRPr sz="1400" b="0" i="0" u="none" strike="noStrike" cap="none">
                <a:solidFill>
                  <a:srgbClr val="4D4D4F"/>
                </a:solidFill>
                <a:latin typeface="Public Sans"/>
                <a:ea typeface="Public Sans"/>
                <a:cs typeface="Public Sans"/>
                <a:sym typeface="Public Sans"/>
              </a:defRPr>
            </a:lvl6pPr>
            <a:lvl7pPr marL="3200400" marR="0" lvl="6" indent="-317500" algn="l" rtl="0">
              <a:lnSpc>
                <a:spcPct val="115000"/>
              </a:lnSpc>
              <a:spcBef>
                <a:spcPts val="0"/>
              </a:spcBef>
              <a:spcAft>
                <a:spcPts val="0"/>
              </a:spcAft>
              <a:buClr>
                <a:srgbClr val="4D4D4F"/>
              </a:buClr>
              <a:buSzPts val="1400"/>
              <a:buFont typeface="Public Sans"/>
              <a:buChar char="●"/>
              <a:defRPr sz="1400" b="0" i="0" u="none" strike="noStrike" cap="none">
                <a:solidFill>
                  <a:srgbClr val="4D4D4F"/>
                </a:solidFill>
                <a:latin typeface="Public Sans"/>
                <a:ea typeface="Public Sans"/>
                <a:cs typeface="Public Sans"/>
                <a:sym typeface="Public Sans"/>
              </a:defRPr>
            </a:lvl7pPr>
            <a:lvl8pPr marL="3657600" marR="0" lvl="7" indent="-317500" algn="l" rtl="0">
              <a:lnSpc>
                <a:spcPct val="115000"/>
              </a:lnSpc>
              <a:spcBef>
                <a:spcPts val="0"/>
              </a:spcBef>
              <a:spcAft>
                <a:spcPts val="0"/>
              </a:spcAft>
              <a:buClr>
                <a:srgbClr val="4D4D4F"/>
              </a:buClr>
              <a:buSzPts val="1400"/>
              <a:buFont typeface="Public Sans"/>
              <a:buChar char="○"/>
              <a:defRPr sz="1400" b="0" i="0" u="none" strike="noStrike" cap="none">
                <a:solidFill>
                  <a:srgbClr val="4D4D4F"/>
                </a:solidFill>
                <a:latin typeface="Public Sans"/>
                <a:ea typeface="Public Sans"/>
                <a:cs typeface="Public Sans"/>
                <a:sym typeface="Public Sans"/>
              </a:defRPr>
            </a:lvl8pPr>
            <a:lvl9pPr marL="4114800" marR="0" lvl="8" indent="-317500" algn="l" rtl="0">
              <a:lnSpc>
                <a:spcPct val="115000"/>
              </a:lnSpc>
              <a:spcBef>
                <a:spcPts val="0"/>
              </a:spcBef>
              <a:spcAft>
                <a:spcPts val="0"/>
              </a:spcAft>
              <a:buClr>
                <a:srgbClr val="4D4D4F"/>
              </a:buClr>
              <a:buSzPts val="1400"/>
              <a:buFont typeface="Public Sans"/>
              <a:buChar char="■"/>
              <a:defRPr sz="1400" b="0" i="0" u="none" strike="noStrike" cap="none">
                <a:solidFill>
                  <a:srgbClr val="4D4D4F"/>
                </a:solidFill>
                <a:latin typeface="Public Sans"/>
                <a:ea typeface="Public Sans"/>
                <a:cs typeface="Public Sans"/>
                <a:sym typeface="Public Sans"/>
              </a:defRPr>
            </a:lvl9pPr>
          </a:lstStyle>
          <a:p>
            <a:endParaRPr/>
          </a:p>
        </p:txBody>
      </p:sp>
      <p:sp>
        <p:nvSpPr>
          <p:cNvPr id="8" name="Google Shape;8;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sz="120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
        <p:cNvGrpSpPr/>
        <p:nvPr/>
      </p:nvGrpSpPr>
      <p:grpSpPr>
        <a:xfrm>
          <a:off x="0" y="0"/>
          <a:ext cx="0" cy="0"/>
          <a:chOff x="0" y="0"/>
          <a:chExt cx="0" cy="0"/>
        </a:xfrm>
      </p:grpSpPr>
      <p:sp>
        <p:nvSpPr>
          <p:cNvPr id="96" name="Google Shape;96;g1ed5d2dca22_0_14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2.xml"/><Relationship Id="rId7" Type="http://schemas.openxmlformats.org/officeDocument/2006/relationships/image" Target="../media/image23.png"/><Relationship Id="rId2" Type="http://schemas.openxmlformats.org/officeDocument/2006/relationships/slideLayout" Target="../slideLayouts/slideLayout14.xml"/><Relationship Id="rId1" Type="http://schemas.openxmlformats.org/officeDocument/2006/relationships/tags" Target="../tags/tag5.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12.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4.xml"/><Relationship Id="rId1" Type="http://schemas.openxmlformats.org/officeDocument/2006/relationships/tags" Target="../tags/tag7.xml"/><Relationship Id="rId5" Type="http://schemas.openxmlformats.org/officeDocument/2006/relationships/image" Target="../media/image20.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hyperlink" Target="mailto:Ruth.Caillouet@la.gov"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mailto:Kathleen.Judy@la.gov"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11.xml"/><Relationship Id="rId6" Type="http://schemas.openxmlformats.org/officeDocument/2006/relationships/image" Target="../media/image12.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mailto:Ruth.caillouet@la.gov"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hyperlink" Target="mailto:assessment@la.gov"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ldoe.zendesk.com/hc/en-us/sections/19671802015127-Professional-Learning-Series-Coming-Soon-"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1.xml"/><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image" Target="../media/image13.jp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29b17e9d322_0_0"/>
          <p:cNvSpPr txBox="1">
            <a:spLocks noGrp="1"/>
          </p:cNvSpPr>
          <p:nvPr>
            <p:ph type="ctrTitle"/>
          </p:nvPr>
        </p:nvSpPr>
        <p:spPr>
          <a:xfrm>
            <a:off x="427150" y="729850"/>
            <a:ext cx="8221200" cy="792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Innovative Assessment Program</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Professional Learning Series</a:t>
            </a:r>
            <a:endParaRPr>
              <a:solidFill>
                <a:schemeClr val="dk1"/>
              </a:solidFill>
            </a:endParaRPr>
          </a:p>
          <a:p>
            <a:pPr marL="0" lvl="0" indent="0" algn="l" rtl="0">
              <a:lnSpc>
                <a:spcPct val="100000"/>
              </a:lnSpc>
              <a:spcBef>
                <a:spcPts val="0"/>
              </a:spcBef>
              <a:spcAft>
                <a:spcPts val="0"/>
              </a:spcAft>
              <a:buSzPts val="3200"/>
              <a:buNone/>
            </a:pPr>
            <a:endParaRPr>
              <a:solidFill>
                <a:schemeClr val="dk1"/>
              </a:solidFill>
            </a:endParaRPr>
          </a:p>
        </p:txBody>
      </p:sp>
      <p:sp>
        <p:nvSpPr>
          <p:cNvPr id="137" name="Google Shape;137;g29b17e9d322_0_0"/>
          <p:cNvSpPr txBox="1">
            <a:spLocks noGrp="1"/>
          </p:cNvSpPr>
          <p:nvPr>
            <p:ph type="subTitle" idx="1"/>
          </p:nvPr>
        </p:nvSpPr>
        <p:spPr>
          <a:xfrm>
            <a:off x="427150" y="1850775"/>
            <a:ext cx="8520600" cy="618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600"/>
              <a:buNone/>
            </a:pPr>
            <a:r>
              <a:rPr lang="en">
                <a:solidFill>
                  <a:schemeClr val="dk1"/>
                </a:solidFill>
              </a:rPr>
              <a:t>Session 6: Using The Score Report Reflections Guide</a:t>
            </a:r>
            <a:endParaRPr>
              <a:solidFill>
                <a:schemeClr val="dk1"/>
              </a:solidFill>
            </a:endParaRPr>
          </a:p>
        </p:txBody>
      </p:sp>
      <p:sp>
        <p:nvSpPr>
          <p:cNvPr id="138" name="Google Shape;138;g29b17e9d322_0_0"/>
          <p:cNvSpPr txBox="1">
            <a:spLocks noGrp="1"/>
          </p:cNvSpPr>
          <p:nvPr>
            <p:ph type="subTitle" idx="2"/>
          </p:nvPr>
        </p:nvSpPr>
        <p:spPr>
          <a:xfrm>
            <a:off x="4688917" y="4439425"/>
            <a:ext cx="3859200" cy="4524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200"/>
              </a:spcAft>
              <a:buSzPts val="1400"/>
              <a:buNone/>
            </a:pPr>
            <a:r>
              <a:rPr lang="en"/>
              <a:t>December 2023</a:t>
            </a:r>
            <a:endParaRPr/>
          </a:p>
        </p:txBody>
      </p:sp>
      <p:sp>
        <p:nvSpPr>
          <p:cNvPr id="139" name="Google Shape;139;g29b17e9d322_0_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1ed5d2dca22_0_212"/>
          <p:cNvSpPr txBox="1">
            <a:spLocks noGrp="1"/>
          </p:cNvSpPr>
          <p:nvPr>
            <p:ph type="sldNum" idx="12"/>
          </p:nvPr>
        </p:nvSpPr>
        <p:spPr>
          <a:xfrm>
            <a:off x="8548658" y="47394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a:p>
        </p:txBody>
      </p:sp>
      <p:pic>
        <p:nvPicPr>
          <p:cNvPr id="219" name="Google Shape;219;g1ed5d2dca22_0_212"/>
          <p:cNvPicPr preferRelativeResize="0"/>
          <p:nvPr/>
        </p:nvPicPr>
        <p:blipFill rotWithShape="1">
          <a:blip r:embed="rId4">
            <a:alphaModFix/>
          </a:blip>
          <a:srcRect l="9" r="19"/>
          <a:stretch/>
        </p:blipFill>
        <p:spPr>
          <a:xfrm>
            <a:off x="267294" y="2131925"/>
            <a:ext cx="2070615" cy="2679624"/>
          </a:xfrm>
          <a:prstGeom prst="rect">
            <a:avLst/>
          </a:prstGeom>
          <a:noFill/>
          <a:ln w="12700" cap="flat" cmpd="sng">
            <a:solidFill>
              <a:srgbClr val="3B1A53"/>
            </a:solidFill>
            <a:prstDash val="solid"/>
            <a:round/>
            <a:headEnd type="none" w="sm" len="sm"/>
            <a:tailEnd type="none" w="sm" len="sm"/>
          </a:ln>
        </p:spPr>
      </p:pic>
      <p:sp>
        <p:nvSpPr>
          <p:cNvPr id="220" name="Google Shape;220;g1ed5d2dca22_0_212"/>
          <p:cNvSpPr/>
          <p:nvPr/>
        </p:nvSpPr>
        <p:spPr>
          <a:xfrm>
            <a:off x="2418875" y="2724150"/>
            <a:ext cx="548700" cy="572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ublic Sans"/>
              <a:ea typeface="Public Sans"/>
              <a:cs typeface="Public Sans"/>
              <a:sym typeface="Public Sans"/>
            </a:endParaRPr>
          </a:p>
        </p:txBody>
      </p:sp>
      <p:sp>
        <p:nvSpPr>
          <p:cNvPr id="221" name="Google Shape;221;g1ed5d2dca22_0_212"/>
          <p:cNvSpPr/>
          <p:nvPr/>
        </p:nvSpPr>
        <p:spPr>
          <a:xfrm>
            <a:off x="5962650" y="2724150"/>
            <a:ext cx="548700" cy="572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ublic Sans"/>
              <a:ea typeface="Public Sans"/>
              <a:cs typeface="Public Sans"/>
              <a:sym typeface="Public Sans"/>
            </a:endParaRPr>
          </a:p>
        </p:txBody>
      </p:sp>
      <p:pic>
        <p:nvPicPr>
          <p:cNvPr id="222" name="Google Shape;222;g1ed5d2dca22_0_212"/>
          <p:cNvPicPr preferRelativeResize="0"/>
          <p:nvPr/>
        </p:nvPicPr>
        <p:blipFill rotWithShape="1">
          <a:blip r:embed="rId5">
            <a:alphaModFix/>
          </a:blip>
          <a:srcRect/>
          <a:stretch/>
        </p:blipFill>
        <p:spPr>
          <a:xfrm>
            <a:off x="6587550" y="2078055"/>
            <a:ext cx="2464200" cy="2391396"/>
          </a:xfrm>
          <a:prstGeom prst="rect">
            <a:avLst/>
          </a:prstGeom>
          <a:noFill/>
          <a:ln w="12700" cap="flat" cmpd="sng">
            <a:solidFill>
              <a:srgbClr val="3B1A53"/>
            </a:solidFill>
            <a:prstDash val="solid"/>
            <a:round/>
            <a:headEnd type="none" w="sm" len="sm"/>
            <a:tailEnd type="none" w="sm" len="sm"/>
          </a:ln>
        </p:spPr>
      </p:pic>
      <p:sp>
        <p:nvSpPr>
          <p:cNvPr id="223" name="Google Shape;223;g1ed5d2dca22_0_212"/>
          <p:cNvSpPr txBox="1">
            <a:spLocks noGrp="1"/>
          </p:cNvSpPr>
          <p:nvPr>
            <p:ph type="title"/>
          </p:nvPr>
        </p:nvSpPr>
        <p:spPr>
          <a:xfrm>
            <a:off x="485150" y="216425"/>
            <a:ext cx="87645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b="1">
                <a:solidFill>
                  <a:srgbClr val="3B1A53"/>
                </a:solidFill>
              </a:rPr>
              <a:t>Using the Score Report Reflections Guide</a:t>
            </a:r>
            <a:endParaRPr b="1">
              <a:solidFill>
                <a:srgbClr val="3B1A53"/>
              </a:solidFill>
            </a:endParaRPr>
          </a:p>
        </p:txBody>
      </p:sp>
      <p:sp>
        <p:nvSpPr>
          <p:cNvPr id="224" name="Google Shape;224;g1ed5d2dca22_0_212"/>
          <p:cNvSpPr txBox="1">
            <a:spLocks noGrp="1"/>
          </p:cNvSpPr>
          <p:nvPr>
            <p:ph type="body" idx="1"/>
          </p:nvPr>
        </p:nvSpPr>
        <p:spPr>
          <a:xfrm>
            <a:off x="164225" y="794850"/>
            <a:ext cx="2464200" cy="1419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1800"/>
              <a:buNone/>
            </a:pPr>
            <a:r>
              <a:rPr lang="en">
                <a:solidFill>
                  <a:srgbClr val="212121"/>
                </a:solidFill>
              </a:rPr>
              <a:t>1</a:t>
            </a:r>
            <a:r>
              <a:rPr lang="en" sz="1600">
                <a:solidFill>
                  <a:srgbClr val="212121"/>
                </a:solidFill>
              </a:rPr>
              <a:t>. Start with the Knowledge, Application and Synthesis Tables in the Classroom Report.</a:t>
            </a:r>
            <a:r>
              <a:rPr lang="en">
                <a:solidFill>
                  <a:srgbClr val="212121"/>
                </a:solidFill>
              </a:rPr>
              <a:t> </a:t>
            </a:r>
            <a:endParaRPr>
              <a:solidFill>
                <a:srgbClr val="212121"/>
              </a:solidFill>
            </a:endParaRPr>
          </a:p>
        </p:txBody>
      </p:sp>
      <p:sp>
        <p:nvSpPr>
          <p:cNvPr id="225" name="Google Shape;225;g1ed5d2dca22_0_212"/>
          <p:cNvSpPr txBox="1">
            <a:spLocks noGrp="1"/>
          </p:cNvSpPr>
          <p:nvPr>
            <p:ph type="subTitle" idx="2"/>
          </p:nvPr>
        </p:nvSpPr>
        <p:spPr>
          <a:xfrm>
            <a:off x="3025700" y="865325"/>
            <a:ext cx="2784600" cy="14190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 sz="1800" b="0" i="0" u="none" strike="noStrike" cap="none">
                <a:solidFill>
                  <a:srgbClr val="212121"/>
                </a:solidFill>
                <a:latin typeface="Arial"/>
                <a:ea typeface="Arial"/>
                <a:cs typeface="Arial"/>
                <a:sym typeface="Arial"/>
              </a:rPr>
              <a:t>2. Think through the reflection questions in the Reflections Guide. </a:t>
            </a:r>
            <a:endParaRPr sz="2000" b="0" i="0" u="none" strike="noStrike" cap="none">
              <a:solidFill>
                <a:srgbClr val="212121"/>
              </a:solidFill>
              <a:latin typeface="Arial"/>
              <a:ea typeface="Arial"/>
              <a:cs typeface="Arial"/>
              <a:sym typeface="Arial"/>
            </a:endParaRPr>
          </a:p>
        </p:txBody>
      </p:sp>
      <p:sp>
        <p:nvSpPr>
          <p:cNvPr id="226" name="Google Shape;226;g1ed5d2dca22_0_212"/>
          <p:cNvSpPr txBox="1">
            <a:spLocks noGrp="1"/>
          </p:cNvSpPr>
          <p:nvPr>
            <p:ph type="subTitle" idx="2"/>
          </p:nvPr>
        </p:nvSpPr>
        <p:spPr>
          <a:xfrm>
            <a:off x="6511350" y="865325"/>
            <a:ext cx="2556600" cy="14190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 sz="1800" b="0" i="0" u="none" strike="noStrike" cap="none">
                <a:solidFill>
                  <a:srgbClr val="212121"/>
                </a:solidFill>
                <a:latin typeface="Arial"/>
                <a:ea typeface="Arial"/>
                <a:cs typeface="Arial"/>
                <a:sym typeface="Arial"/>
              </a:rPr>
              <a:t>3. Identify “levers” that are most useful and then implement.</a:t>
            </a:r>
            <a:endParaRPr sz="2000" b="0" i="0" u="none" strike="noStrike" cap="none">
              <a:solidFill>
                <a:srgbClr val="212121"/>
              </a:solidFill>
              <a:latin typeface="Arial"/>
              <a:ea typeface="Arial"/>
              <a:cs typeface="Arial"/>
              <a:sym typeface="Arial"/>
            </a:endParaRPr>
          </a:p>
        </p:txBody>
      </p:sp>
      <p:pic>
        <p:nvPicPr>
          <p:cNvPr id="227" name="Google Shape;227;g1ed5d2dca22_0_212"/>
          <p:cNvPicPr preferRelativeResize="0"/>
          <p:nvPr/>
        </p:nvPicPr>
        <p:blipFill>
          <a:blip r:embed="rId6">
            <a:alphaModFix/>
          </a:blip>
          <a:stretch>
            <a:fillRect/>
          </a:stretch>
        </p:blipFill>
        <p:spPr>
          <a:xfrm>
            <a:off x="2945013" y="2191505"/>
            <a:ext cx="2959201" cy="2164483"/>
          </a:xfrm>
          <a:prstGeom prst="rect">
            <a:avLst/>
          </a:prstGeom>
          <a:noFill/>
          <a:ln>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29b17e9d322_0_503"/>
          <p:cNvSpPr txBox="1">
            <a:spLocks noGrp="1"/>
          </p:cNvSpPr>
          <p:nvPr>
            <p:ph type="sldNum" idx="12"/>
          </p:nvPr>
        </p:nvSpPr>
        <p:spPr>
          <a:xfrm>
            <a:off x="8548658" y="47394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100"/>
              <a:buNone/>
            </a:pPr>
            <a:fld id="{00000000-1234-1234-1234-123412341234}" type="slidenum">
              <a:rPr lang="en"/>
              <a:t>11</a:t>
            </a:fld>
            <a:endParaRPr/>
          </a:p>
        </p:txBody>
      </p:sp>
      <p:graphicFrame>
        <p:nvGraphicFramePr>
          <p:cNvPr id="233" name="Google Shape;233;g29b17e9d322_0_503"/>
          <p:cNvGraphicFramePr/>
          <p:nvPr/>
        </p:nvGraphicFramePr>
        <p:xfrm>
          <a:off x="355275" y="162025"/>
          <a:ext cx="8342100" cy="2133320"/>
        </p:xfrm>
        <a:graphic>
          <a:graphicData uri="http://schemas.openxmlformats.org/drawingml/2006/table">
            <a:tbl>
              <a:tblPr>
                <a:noFill/>
                <a:tableStyleId>{D4FFDE67-BC28-42A1-ABB7-F404C8CCA6CD}</a:tableStyleId>
              </a:tblPr>
              <a:tblGrid>
                <a:gridCol w="8342100">
                  <a:extLst>
                    <a:ext uri="{9D8B030D-6E8A-4147-A177-3AD203B41FA5}">
                      <a16:colId xmlns:a16="http://schemas.microsoft.com/office/drawing/2014/main" val="20000"/>
                    </a:ext>
                  </a:extLst>
                </a:gridCol>
              </a:tblGrid>
              <a:tr h="209175">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chemeClr val="accent4"/>
                          </a:solidFill>
                          <a:latin typeface="Public Sans SemiBold"/>
                          <a:ea typeface="Public Sans SemiBold"/>
                          <a:cs typeface="Public Sans SemiBold"/>
                          <a:sym typeface="Public Sans SemiBold"/>
                        </a:rPr>
                        <a:t>Agenda Items</a:t>
                      </a:r>
                      <a:endParaRPr sz="1400" u="none" strike="noStrike" cap="none">
                        <a:solidFill>
                          <a:schemeClr val="accent4"/>
                        </a:solidFill>
                        <a:latin typeface="Public Sans SemiBold"/>
                        <a:ea typeface="Public Sans SemiBold"/>
                        <a:cs typeface="Public Sans SemiBold"/>
                        <a:sym typeface="Public Sans SemiBold"/>
                      </a:endParaRPr>
                    </a:p>
                  </a:txBody>
                  <a:tcPr marL="91425" marR="91425" marT="45700" marB="45700"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227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chemeClr val="dk2"/>
                          </a:solidFill>
                          <a:latin typeface="Public Sans Medium"/>
                          <a:ea typeface="Public Sans Medium"/>
                          <a:cs typeface="Public Sans Medium"/>
                          <a:sym typeface="Public Sans Medium"/>
                        </a:rPr>
                        <a:t>1.  Let’s Set the Context</a:t>
                      </a:r>
                      <a:endParaRPr sz="1400" u="none" strike="noStrike" cap="none">
                        <a:solidFill>
                          <a:schemeClr val="dk2"/>
                        </a:solidFill>
                        <a:latin typeface="Public Sans Medium"/>
                        <a:ea typeface="Public Sans Medium"/>
                        <a:cs typeface="Public Sans Medium"/>
                        <a:sym typeface="Public Sans Medium"/>
                      </a:endParaRPr>
                    </a:p>
                  </a:txBody>
                  <a:tcPr marL="91425" marR="91425" marT="45700" marB="45700"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1"/>
                  </a:ext>
                </a:extLst>
              </a:tr>
              <a:tr h="2907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chemeClr val="dk2"/>
                          </a:solidFill>
                          <a:latin typeface="Public Sans Medium"/>
                          <a:ea typeface="Public Sans Medium"/>
                          <a:cs typeface="Public Sans Medium"/>
                          <a:sym typeface="Public Sans Medium"/>
                        </a:rPr>
                        <a:t>2. Overview of the Score Report Reflections Guide</a:t>
                      </a:r>
                      <a:endParaRPr sz="1400" u="none" strike="noStrike" cap="none">
                        <a:solidFill>
                          <a:schemeClr val="dk2"/>
                        </a:solidFill>
                        <a:latin typeface="Public Sans Medium"/>
                        <a:ea typeface="Public Sans Medium"/>
                        <a:cs typeface="Public Sans Medium"/>
                        <a:sym typeface="Public Sans Medium"/>
                      </a:endParaRPr>
                    </a:p>
                  </a:txBody>
                  <a:tcPr marL="91425" marR="91425" marT="45700" marB="45700"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2"/>
                  </a:ext>
                </a:extLst>
              </a:tr>
              <a:tr h="2907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chemeClr val="dk2"/>
                          </a:solidFill>
                          <a:latin typeface="Public Sans Medium"/>
                          <a:ea typeface="Public Sans Medium"/>
                          <a:cs typeface="Public Sans Medium"/>
                          <a:sym typeface="Public Sans Medium"/>
                        </a:rPr>
                        <a:t>3. Additional Materials You Will Need</a:t>
                      </a:r>
                      <a:endParaRPr sz="1400" u="none" strike="noStrike" cap="none">
                        <a:solidFill>
                          <a:schemeClr val="dk2"/>
                        </a:solidFill>
                        <a:latin typeface="Public Sans Medium"/>
                        <a:ea typeface="Public Sans Medium"/>
                        <a:cs typeface="Public Sans Medium"/>
                        <a:sym typeface="Public Sans Medium"/>
                      </a:endParaRPr>
                    </a:p>
                  </a:txBody>
                  <a:tcPr marL="91425" marR="91425" marT="45700" marB="45700"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rgbClr val="D0E7EB"/>
                    </a:solidFill>
                  </a:tcPr>
                </a:tc>
                <a:extLst>
                  <a:ext uri="{0D108BD9-81ED-4DB2-BD59-A6C34878D82A}">
                    <a16:rowId xmlns:a16="http://schemas.microsoft.com/office/drawing/2014/main" val="10003"/>
                  </a:ext>
                </a:extLst>
              </a:tr>
              <a:tr h="2907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chemeClr val="dk2"/>
                          </a:solidFill>
                          <a:latin typeface="Public Sans Medium"/>
                          <a:ea typeface="Public Sans Medium"/>
                          <a:cs typeface="Public Sans Medium"/>
                          <a:sym typeface="Public Sans Medium"/>
                        </a:rPr>
                        <a:t>4. Score Report Reflections Guide: Reflection Questions </a:t>
                      </a:r>
                      <a:endParaRPr sz="1400" u="none" strike="noStrike" cap="none">
                        <a:solidFill>
                          <a:schemeClr val="dk2"/>
                        </a:solidFill>
                        <a:latin typeface="Public Sans Medium"/>
                        <a:ea typeface="Public Sans Medium"/>
                        <a:cs typeface="Public Sans Medium"/>
                        <a:sym typeface="Public Sans Medium"/>
                      </a:endParaRPr>
                    </a:p>
                  </a:txBody>
                  <a:tcPr marL="91425" marR="91425" marT="45700" marB="45700"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4"/>
                  </a:ext>
                </a:extLst>
              </a:tr>
              <a:tr h="2907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chemeClr val="dk2"/>
                          </a:solidFill>
                          <a:latin typeface="Public Sans Medium"/>
                          <a:ea typeface="Public Sans Medium"/>
                          <a:cs typeface="Public Sans Medium"/>
                          <a:sym typeface="Public Sans Medium"/>
                        </a:rPr>
                        <a:t>5. Score Report Reflections Guide: Support Guidance</a:t>
                      </a:r>
                      <a:endParaRPr sz="1400" u="none" strike="noStrike" cap="none">
                        <a:solidFill>
                          <a:schemeClr val="dk2"/>
                        </a:solidFill>
                        <a:latin typeface="Public Sans Medium"/>
                        <a:ea typeface="Public Sans Medium"/>
                        <a:cs typeface="Public Sans Medium"/>
                        <a:sym typeface="Public Sans Medium"/>
                      </a:endParaRPr>
                    </a:p>
                  </a:txBody>
                  <a:tcPr marL="91425" marR="91425" marT="45700" marB="45700"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5"/>
                  </a:ext>
                </a:extLst>
              </a:tr>
              <a:tr h="2907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chemeClr val="dk2"/>
                          </a:solidFill>
                          <a:latin typeface="Public Sans Medium"/>
                          <a:ea typeface="Public Sans Medium"/>
                          <a:cs typeface="Public Sans Medium"/>
                          <a:sym typeface="Public Sans Medium"/>
                        </a:rPr>
                        <a:t>6. Reflection</a:t>
                      </a:r>
                      <a:endParaRPr sz="1400" u="none" strike="noStrike" cap="none">
                        <a:solidFill>
                          <a:schemeClr val="dk2"/>
                        </a:solidFill>
                        <a:latin typeface="Public Sans Medium"/>
                        <a:ea typeface="Public Sans Medium"/>
                        <a:cs typeface="Public Sans Medium"/>
                        <a:sym typeface="Public Sans Medium"/>
                      </a:endParaRPr>
                    </a:p>
                  </a:txBody>
                  <a:tcPr marL="91425" marR="91425" marT="45700" marB="45700"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1ed5d2dca22_0_275"/>
          <p:cNvSpPr/>
          <p:nvPr/>
        </p:nvSpPr>
        <p:spPr>
          <a:xfrm>
            <a:off x="2096325" y="985375"/>
            <a:ext cx="2607600" cy="3656100"/>
          </a:xfrm>
          <a:prstGeom prst="rect">
            <a:avLst/>
          </a:prstGeom>
          <a:noFill/>
          <a:ln w="76200" cap="flat" cmpd="sng">
            <a:solidFill>
              <a:srgbClr val="3B1A5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ublic Sans"/>
              <a:ea typeface="Public Sans"/>
              <a:cs typeface="Public Sans"/>
              <a:sym typeface="Public Sans"/>
            </a:endParaRPr>
          </a:p>
        </p:txBody>
      </p:sp>
      <p:sp>
        <p:nvSpPr>
          <p:cNvPr id="239" name="Google Shape;239;g1ed5d2dca22_0_275"/>
          <p:cNvSpPr txBox="1">
            <a:spLocks noGrp="1"/>
          </p:cNvSpPr>
          <p:nvPr>
            <p:ph type="sldNum" idx="12"/>
          </p:nvPr>
        </p:nvSpPr>
        <p:spPr>
          <a:xfrm>
            <a:off x="8548658" y="47394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sp>
        <p:nvSpPr>
          <p:cNvPr id="240" name="Google Shape;240;g1ed5d2dca22_0_275"/>
          <p:cNvSpPr txBox="1">
            <a:spLocks noGrp="1"/>
          </p:cNvSpPr>
          <p:nvPr>
            <p:ph type="title" idx="4294967295"/>
          </p:nvPr>
        </p:nvSpPr>
        <p:spPr>
          <a:xfrm>
            <a:off x="311700" y="87641"/>
            <a:ext cx="8520600" cy="572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i="0" u="none" strike="noStrike" cap="none">
                <a:solidFill>
                  <a:srgbClr val="6B527D"/>
                </a:solidFill>
                <a:latin typeface="Arial"/>
                <a:ea typeface="Arial"/>
                <a:cs typeface="Arial"/>
                <a:sym typeface="Arial"/>
              </a:rPr>
              <a:t>The Classroom Score Report</a:t>
            </a:r>
            <a:endParaRPr sz="2800" b="1" i="0" u="none" strike="noStrike" cap="none">
              <a:solidFill>
                <a:srgbClr val="6B527D"/>
              </a:solidFill>
              <a:latin typeface="Arial"/>
              <a:ea typeface="Arial"/>
              <a:cs typeface="Arial"/>
              <a:sym typeface="Arial"/>
            </a:endParaRPr>
          </a:p>
        </p:txBody>
      </p:sp>
      <p:sp>
        <p:nvSpPr>
          <p:cNvPr id="241" name="Google Shape;241;g1ed5d2dca22_0_275"/>
          <p:cNvSpPr txBox="1">
            <a:spLocks noGrp="1"/>
          </p:cNvSpPr>
          <p:nvPr>
            <p:ph type="body" idx="4294967295"/>
          </p:nvPr>
        </p:nvSpPr>
        <p:spPr>
          <a:xfrm>
            <a:off x="311700" y="560525"/>
            <a:ext cx="8520600" cy="572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The new 2023-24 classroom score report is made up of four sections.</a:t>
            </a:r>
            <a:endParaRPr sz="1800" b="0" i="0" u="none" strike="noStrike" cap="none">
              <a:solidFill>
                <a:srgbClr val="000000"/>
              </a:solidFill>
              <a:latin typeface="Arial"/>
              <a:ea typeface="Arial"/>
              <a:cs typeface="Arial"/>
              <a:sym typeface="Arial"/>
            </a:endParaRPr>
          </a:p>
        </p:txBody>
      </p:sp>
      <p:sp>
        <p:nvSpPr>
          <p:cNvPr id="242" name="Google Shape;242;g1ed5d2dca22_0_275"/>
          <p:cNvSpPr txBox="1"/>
          <p:nvPr/>
        </p:nvSpPr>
        <p:spPr>
          <a:xfrm>
            <a:off x="447300" y="4167275"/>
            <a:ext cx="1628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Overall Results</a:t>
            </a:r>
            <a:endParaRPr sz="1400" b="1" i="0" u="none" strike="noStrike" cap="none">
              <a:solidFill>
                <a:srgbClr val="000000"/>
              </a:solidFill>
              <a:latin typeface="Arial"/>
              <a:ea typeface="Arial"/>
              <a:cs typeface="Arial"/>
              <a:sym typeface="Arial"/>
            </a:endParaRPr>
          </a:p>
        </p:txBody>
      </p:sp>
      <p:sp>
        <p:nvSpPr>
          <p:cNvPr id="243" name="Google Shape;243;g1ed5d2dca22_0_275"/>
          <p:cNvSpPr txBox="1"/>
          <p:nvPr/>
        </p:nvSpPr>
        <p:spPr>
          <a:xfrm>
            <a:off x="2398813" y="4167275"/>
            <a:ext cx="21732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Grouped Roster</a:t>
            </a:r>
            <a:endParaRPr sz="1400" b="1" i="0" u="none" strike="noStrike" cap="none">
              <a:solidFill>
                <a:srgbClr val="000000"/>
              </a:solidFill>
              <a:latin typeface="Arial"/>
              <a:ea typeface="Arial"/>
              <a:cs typeface="Arial"/>
              <a:sym typeface="Arial"/>
            </a:endParaRPr>
          </a:p>
        </p:txBody>
      </p:sp>
      <p:sp>
        <p:nvSpPr>
          <p:cNvPr id="244" name="Google Shape;244;g1ed5d2dca22_0_275"/>
          <p:cNvSpPr txBox="1"/>
          <p:nvPr/>
        </p:nvSpPr>
        <p:spPr>
          <a:xfrm>
            <a:off x="4779800" y="4167275"/>
            <a:ext cx="19893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Classroom Profiles</a:t>
            </a:r>
            <a:endParaRPr sz="1400" b="1" i="0" u="none" strike="noStrike" cap="none">
              <a:solidFill>
                <a:srgbClr val="000000"/>
              </a:solidFill>
              <a:latin typeface="Arial"/>
              <a:ea typeface="Arial"/>
              <a:cs typeface="Arial"/>
              <a:sym typeface="Arial"/>
            </a:endParaRPr>
          </a:p>
        </p:txBody>
      </p:sp>
      <p:sp>
        <p:nvSpPr>
          <p:cNvPr id="245" name="Google Shape;245;g1ed5d2dca22_0_275"/>
          <p:cNvSpPr txBox="1"/>
          <p:nvPr/>
        </p:nvSpPr>
        <p:spPr>
          <a:xfrm>
            <a:off x="7257075" y="4167275"/>
            <a:ext cx="1327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Comparisons</a:t>
            </a:r>
            <a:endParaRPr sz="1400" b="1" i="0" u="none" strike="noStrike" cap="none">
              <a:solidFill>
                <a:srgbClr val="000000"/>
              </a:solidFill>
              <a:latin typeface="Arial"/>
              <a:ea typeface="Arial"/>
              <a:cs typeface="Arial"/>
              <a:sym typeface="Arial"/>
            </a:endParaRPr>
          </a:p>
        </p:txBody>
      </p:sp>
      <p:pic>
        <p:nvPicPr>
          <p:cNvPr id="246" name="Google Shape;246;g1ed5d2dca22_0_275"/>
          <p:cNvPicPr preferRelativeResize="0"/>
          <p:nvPr/>
        </p:nvPicPr>
        <p:blipFill rotWithShape="1">
          <a:blip r:embed="rId4">
            <a:alphaModFix/>
          </a:blip>
          <a:srcRect l="9" r="19"/>
          <a:stretch/>
        </p:blipFill>
        <p:spPr>
          <a:xfrm>
            <a:off x="447293" y="1557667"/>
            <a:ext cx="1408177" cy="1822346"/>
          </a:xfrm>
          <a:prstGeom prst="rect">
            <a:avLst/>
          </a:prstGeom>
          <a:noFill/>
          <a:ln w="9525" cap="flat" cmpd="sng">
            <a:solidFill>
              <a:schemeClr val="dk1"/>
            </a:solidFill>
            <a:prstDash val="solid"/>
            <a:round/>
            <a:headEnd type="none" w="sm" len="sm"/>
            <a:tailEnd type="none" w="sm" len="sm"/>
          </a:ln>
        </p:spPr>
      </p:pic>
      <p:pic>
        <p:nvPicPr>
          <p:cNvPr id="247" name="Google Shape;247;g1ed5d2dca22_0_275"/>
          <p:cNvPicPr preferRelativeResize="0"/>
          <p:nvPr/>
        </p:nvPicPr>
        <p:blipFill rotWithShape="1">
          <a:blip r:embed="rId5">
            <a:alphaModFix/>
          </a:blip>
          <a:srcRect/>
          <a:stretch/>
        </p:blipFill>
        <p:spPr>
          <a:xfrm>
            <a:off x="2344621" y="1120308"/>
            <a:ext cx="1404655" cy="1809528"/>
          </a:xfrm>
          <a:prstGeom prst="rect">
            <a:avLst/>
          </a:prstGeom>
          <a:noFill/>
          <a:ln w="9525" cap="flat" cmpd="sng">
            <a:solidFill>
              <a:schemeClr val="dk1"/>
            </a:solidFill>
            <a:prstDash val="solid"/>
            <a:round/>
            <a:headEnd type="none" w="sm" len="sm"/>
            <a:tailEnd type="none" w="sm" len="sm"/>
          </a:ln>
        </p:spPr>
      </p:pic>
      <p:pic>
        <p:nvPicPr>
          <p:cNvPr id="248" name="Google Shape;248;g1ed5d2dca22_0_275"/>
          <p:cNvPicPr preferRelativeResize="0"/>
          <p:nvPr/>
        </p:nvPicPr>
        <p:blipFill rotWithShape="1">
          <a:blip r:embed="rId6">
            <a:alphaModFix/>
          </a:blip>
          <a:srcRect/>
          <a:stretch/>
        </p:blipFill>
        <p:spPr>
          <a:xfrm>
            <a:off x="2517301" y="1411233"/>
            <a:ext cx="1404655" cy="1809528"/>
          </a:xfrm>
          <a:prstGeom prst="rect">
            <a:avLst/>
          </a:prstGeom>
          <a:noFill/>
          <a:ln w="9525" cap="flat" cmpd="sng">
            <a:solidFill>
              <a:schemeClr val="dk1"/>
            </a:solidFill>
            <a:prstDash val="solid"/>
            <a:round/>
            <a:headEnd type="none" w="sm" len="sm"/>
            <a:tailEnd type="none" w="sm" len="sm"/>
          </a:ln>
        </p:spPr>
      </p:pic>
      <p:pic>
        <p:nvPicPr>
          <p:cNvPr id="249" name="Google Shape;249;g1ed5d2dca22_0_275"/>
          <p:cNvPicPr preferRelativeResize="0"/>
          <p:nvPr/>
        </p:nvPicPr>
        <p:blipFill rotWithShape="1">
          <a:blip r:embed="rId7">
            <a:alphaModFix/>
          </a:blip>
          <a:srcRect/>
          <a:stretch/>
        </p:blipFill>
        <p:spPr>
          <a:xfrm>
            <a:off x="2684294" y="1710958"/>
            <a:ext cx="1404655" cy="1809528"/>
          </a:xfrm>
          <a:prstGeom prst="rect">
            <a:avLst/>
          </a:prstGeom>
          <a:noFill/>
          <a:ln w="9525" cap="flat" cmpd="sng">
            <a:solidFill>
              <a:schemeClr val="dk1"/>
            </a:solidFill>
            <a:prstDash val="solid"/>
            <a:round/>
            <a:headEnd type="none" w="sm" len="sm"/>
            <a:tailEnd type="none" w="sm" len="sm"/>
          </a:ln>
        </p:spPr>
      </p:pic>
      <p:pic>
        <p:nvPicPr>
          <p:cNvPr id="250" name="Google Shape;250;g1ed5d2dca22_0_275"/>
          <p:cNvPicPr preferRelativeResize="0"/>
          <p:nvPr/>
        </p:nvPicPr>
        <p:blipFill rotWithShape="1">
          <a:blip r:embed="rId8">
            <a:alphaModFix/>
          </a:blip>
          <a:srcRect/>
          <a:stretch/>
        </p:blipFill>
        <p:spPr>
          <a:xfrm>
            <a:off x="2848203" y="2053036"/>
            <a:ext cx="1404655" cy="1809528"/>
          </a:xfrm>
          <a:prstGeom prst="rect">
            <a:avLst/>
          </a:prstGeom>
          <a:noFill/>
          <a:ln w="9525" cap="flat" cmpd="sng">
            <a:solidFill>
              <a:schemeClr val="dk1"/>
            </a:solidFill>
            <a:prstDash val="solid"/>
            <a:round/>
            <a:headEnd type="none" w="sm" len="sm"/>
            <a:tailEnd type="none" w="sm" len="sm"/>
          </a:ln>
        </p:spPr>
      </p:pic>
      <p:pic>
        <p:nvPicPr>
          <p:cNvPr id="251" name="Google Shape;251;g1ed5d2dca22_0_275"/>
          <p:cNvPicPr preferRelativeResize="0"/>
          <p:nvPr/>
        </p:nvPicPr>
        <p:blipFill rotWithShape="1">
          <a:blip r:embed="rId9">
            <a:alphaModFix/>
          </a:blip>
          <a:srcRect l="9" r="19"/>
          <a:stretch/>
        </p:blipFill>
        <p:spPr>
          <a:xfrm>
            <a:off x="3008649" y="2359432"/>
            <a:ext cx="1398268" cy="1809526"/>
          </a:xfrm>
          <a:prstGeom prst="rect">
            <a:avLst/>
          </a:prstGeom>
          <a:noFill/>
          <a:ln w="9525" cap="flat" cmpd="sng">
            <a:solidFill>
              <a:schemeClr val="dk1"/>
            </a:solidFill>
            <a:prstDash val="solid"/>
            <a:round/>
            <a:headEnd type="none" w="sm" len="sm"/>
            <a:tailEnd type="none" w="sm" len="sm"/>
          </a:ln>
        </p:spPr>
      </p:pic>
      <p:pic>
        <p:nvPicPr>
          <p:cNvPr id="252" name="Google Shape;252;g1ed5d2dca22_0_275"/>
          <p:cNvPicPr preferRelativeResize="0"/>
          <p:nvPr/>
        </p:nvPicPr>
        <p:blipFill rotWithShape="1">
          <a:blip r:embed="rId10">
            <a:alphaModFix/>
          </a:blip>
          <a:srcRect l="9" r="19"/>
          <a:stretch/>
        </p:blipFill>
        <p:spPr>
          <a:xfrm>
            <a:off x="5055053" y="1564133"/>
            <a:ext cx="1398181" cy="1809413"/>
          </a:xfrm>
          <a:prstGeom prst="rect">
            <a:avLst/>
          </a:prstGeom>
          <a:noFill/>
          <a:ln w="9525" cap="flat" cmpd="sng">
            <a:solidFill>
              <a:schemeClr val="dk1"/>
            </a:solidFill>
            <a:prstDash val="solid"/>
            <a:round/>
            <a:headEnd type="none" w="sm" len="sm"/>
            <a:tailEnd type="none" w="sm" len="sm"/>
          </a:ln>
        </p:spPr>
      </p:pic>
      <p:pic>
        <p:nvPicPr>
          <p:cNvPr id="253" name="Google Shape;253;g1ed5d2dca22_0_275"/>
          <p:cNvPicPr preferRelativeResize="0"/>
          <p:nvPr/>
        </p:nvPicPr>
        <p:blipFill rotWithShape="1">
          <a:blip r:embed="rId11">
            <a:alphaModFix/>
          </a:blip>
          <a:srcRect l="9" r="19"/>
          <a:stretch/>
        </p:blipFill>
        <p:spPr>
          <a:xfrm>
            <a:off x="7257508" y="1553525"/>
            <a:ext cx="1398181" cy="1809413"/>
          </a:xfrm>
          <a:prstGeom prst="rect">
            <a:avLst/>
          </a:prstGeom>
          <a:noFill/>
          <a:ln w="9525" cap="flat" cmpd="sng">
            <a:solidFill>
              <a:schemeClr val="dk1"/>
            </a:solidFill>
            <a:prstDash val="solid"/>
            <a:round/>
            <a:headEnd type="none" w="sm" len="sm"/>
            <a:tailEnd type="none" w="sm" len="sm"/>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29b17e9d322_0_529"/>
          <p:cNvSpPr txBox="1">
            <a:spLocks noGrp="1"/>
          </p:cNvSpPr>
          <p:nvPr>
            <p:ph type="title"/>
          </p:nvPr>
        </p:nvSpPr>
        <p:spPr>
          <a:xfrm>
            <a:off x="311700" y="2164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Student Work Samples</a:t>
            </a:r>
            <a:endParaRPr/>
          </a:p>
        </p:txBody>
      </p:sp>
      <p:sp>
        <p:nvSpPr>
          <p:cNvPr id="259" name="Google Shape;259;g29b17e9d322_0_529"/>
          <p:cNvSpPr txBox="1">
            <a:spLocks noGrp="1"/>
          </p:cNvSpPr>
          <p:nvPr>
            <p:ph type="body" idx="1"/>
          </p:nvPr>
        </p:nvSpPr>
        <p:spPr>
          <a:xfrm>
            <a:off x="370825" y="878550"/>
            <a:ext cx="4098300" cy="7725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750"/>
              </a:spcBef>
              <a:spcAft>
                <a:spcPts val="0"/>
              </a:spcAft>
              <a:buSzPts val="1800"/>
              <a:buNone/>
            </a:pPr>
            <a:r>
              <a:rPr lang="en">
                <a:solidFill>
                  <a:srgbClr val="212121"/>
                </a:solidFill>
                <a:latin typeface="Calibri"/>
                <a:ea typeface="Calibri"/>
                <a:cs typeface="Calibri"/>
                <a:sym typeface="Calibri"/>
              </a:rPr>
              <a:t>Recent curriculum-embedded writing task</a:t>
            </a:r>
            <a:endParaRPr>
              <a:solidFill>
                <a:srgbClr val="212121"/>
              </a:solidFill>
              <a:latin typeface="Calibri"/>
              <a:ea typeface="Calibri"/>
              <a:cs typeface="Calibri"/>
              <a:sym typeface="Calibri"/>
            </a:endParaRPr>
          </a:p>
        </p:txBody>
      </p:sp>
      <p:sp>
        <p:nvSpPr>
          <p:cNvPr id="260" name="Google Shape;260;g29b17e9d322_0_529"/>
          <p:cNvSpPr txBox="1">
            <a:spLocks noGrp="1"/>
          </p:cNvSpPr>
          <p:nvPr>
            <p:ph type="sldNum" idx="12"/>
          </p:nvPr>
        </p:nvSpPr>
        <p:spPr>
          <a:xfrm>
            <a:off x="8548658" y="47394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100"/>
              <a:buNone/>
            </a:pPr>
            <a:fld id="{00000000-1234-1234-1234-123412341234}" type="slidenum">
              <a:rPr lang="en"/>
              <a:t>13</a:t>
            </a:fld>
            <a:endParaRPr/>
          </a:p>
        </p:txBody>
      </p:sp>
      <p:pic>
        <p:nvPicPr>
          <p:cNvPr id="261" name="Google Shape;261;g29b17e9d322_0_529"/>
          <p:cNvPicPr preferRelativeResize="0"/>
          <p:nvPr/>
        </p:nvPicPr>
        <p:blipFill rotWithShape="1">
          <a:blip r:embed="rId4">
            <a:alphaModFix/>
          </a:blip>
          <a:srcRect/>
          <a:stretch/>
        </p:blipFill>
        <p:spPr>
          <a:xfrm>
            <a:off x="480050" y="1611413"/>
            <a:ext cx="2573025" cy="2055825"/>
          </a:xfrm>
          <a:prstGeom prst="rect">
            <a:avLst/>
          </a:prstGeom>
          <a:noFill/>
          <a:ln>
            <a:noFill/>
          </a:ln>
        </p:spPr>
      </p:pic>
      <p:pic>
        <p:nvPicPr>
          <p:cNvPr id="262" name="Google Shape;262;g29b17e9d322_0_529"/>
          <p:cNvPicPr preferRelativeResize="0"/>
          <p:nvPr/>
        </p:nvPicPr>
        <p:blipFill rotWithShape="1">
          <a:blip r:embed="rId5">
            <a:alphaModFix/>
          </a:blip>
          <a:srcRect/>
          <a:stretch/>
        </p:blipFill>
        <p:spPr>
          <a:xfrm>
            <a:off x="3381907" y="1611413"/>
            <a:ext cx="2698808" cy="2016200"/>
          </a:xfrm>
          <a:prstGeom prst="rect">
            <a:avLst/>
          </a:prstGeom>
          <a:noFill/>
          <a:ln>
            <a:noFill/>
          </a:ln>
        </p:spPr>
      </p:pic>
      <p:sp>
        <p:nvSpPr>
          <p:cNvPr id="263" name="Google Shape;263;g29b17e9d322_0_529"/>
          <p:cNvSpPr txBox="1">
            <a:spLocks noGrp="1"/>
          </p:cNvSpPr>
          <p:nvPr>
            <p:ph type="body" idx="1"/>
          </p:nvPr>
        </p:nvSpPr>
        <p:spPr>
          <a:xfrm>
            <a:off x="6409550" y="1611425"/>
            <a:ext cx="2465100" cy="2577000"/>
          </a:xfrm>
          <a:prstGeom prst="rect">
            <a:avLst/>
          </a:prstGeom>
          <a:noFill/>
          <a:ln>
            <a:noFill/>
          </a:ln>
        </p:spPr>
        <p:txBody>
          <a:bodyPr spcFirstLastPara="1" wrap="square" lIns="91425" tIns="91425" rIns="91425" bIns="91425" anchor="t" anchorCtr="0">
            <a:noAutofit/>
          </a:bodyPr>
          <a:lstStyle/>
          <a:p>
            <a:pPr marL="171450" marR="0" lvl="0" indent="-171450" algn="l" rtl="0">
              <a:lnSpc>
                <a:spcPct val="90000"/>
              </a:lnSpc>
              <a:spcBef>
                <a:spcPts val="750"/>
              </a:spcBef>
              <a:spcAft>
                <a:spcPts val="0"/>
              </a:spcAft>
              <a:buClr>
                <a:srgbClr val="212121"/>
              </a:buClr>
              <a:buSzPts val="1800"/>
              <a:buFont typeface="Calibri"/>
              <a:buChar char="→"/>
            </a:pPr>
            <a:r>
              <a:rPr lang="en">
                <a:solidFill>
                  <a:srgbClr val="21212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L</a:t>
            </a:r>
            <a:r>
              <a:rPr lang="en">
                <a:solidFill>
                  <a:srgbClr val="212121"/>
                </a:solidFill>
                <a:latin typeface="Calibri"/>
                <a:ea typeface="Calibri"/>
                <a:cs typeface="Calibri"/>
                <a:sym typeface="Calibri"/>
              </a:rPr>
              <a:t>ooking at both IAP results and a classroom writing task provides a </a:t>
            </a:r>
            <a:r>
              <a:rPr lang="en" b="1">
                <a:solidFill>
                  <a:srgbClr val="212121"/>
                </a:solidFill>
                <a:latin typeface="Calibri"/>
                <a:ea typeface="Calibri"/>
                <a:cs typeface="Calibri"/>
                <a:sym typeface="Calibri"/>
              </a:rPr>
              <a:t>richer picture</a:t>
            </a:r>
            <a:r>
              <a:rPr lang="en">
                <a:solidFill>
                  <a:srgbClr val="212121"/>
                </a:solidFill>
                <a:latin typeface="Calibri"/>
                <a:ea typeface="Calibri"/>
                <a:cs typeface="Calibri"/>
                <a:sym typeface="Calibri"/>
              </a:rPr>
              <a:t> of student performance, and therefore learning. </a:t>
            </a:r>
            <a:endParaRPr>
              <a:solidFill>
                <a:srgbClr val="212121"/>
              </a:solidFill>
              <a:latin typeface="Calibri"/>
              <a:ea typeface="Calibri"/>
              <a:cs typeface="Calibri"/>
              <a:sym typeface="Calibri"/>
            </a:endParaRPr>
          </a:p>
          <a:p>
            <a:pPr marL="457200" marR="0" lvl="0" indent="0" algn="l" rtl="0">
              <a:lnSpc>
                <a:spcPct val="90000"/>
              </a:lnSpc>
              <a:spcBef>
                <a:spcPts val="750"/>
              </a:spcBef>
              <a:spcAft>
                <a:spcPts val="0"/>
              </a:spcAft>
              <a:buSzPts val="1800"/>
              <a:buNone/>
            </a:pPr>
            <a:endParaRPr>
              <a:solidFill>
                <a:schemeClr val="dk1"/>
              </a:solidFill>
              <a:latin typeface="Calibri"/>
              <a:ea typeface="Calibri"/>
              <a:cs typeface="Calibri"/>
              <a:sym typeface="Calibri"/>
            </a:endParaRPr>
          </a:p>
        </p:txBody>
      </p:sp>
      <p:sp>
        <p:nvSpPr>
          <p:cNvPr id="264" name="Google Shape;264;g29b17e9d322_0_529"/>
          <p:cNvSpPr txBox="1">
            <a:spLocks noGrp="1"/>
          </p:cNvSpPr>
          <p:nvPr>
            <p:ph type="body" idx="1"/>
          </p:nvPr>
        </p:nvSpPr>
        <p:spPr>
          <a:xfrm>
            <a:off x="6406800" y="909050"/>
            <a:ext cx="2425500" cy="7725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750"/>
              </a:spcBef>
              <a:spcAft>
                <a:spcPts val="0"/>
              </a:spcAft>
              <a:buSzPts val="1800"/>
              <a:buNone/>
            </a:pPr>
            <a:r>
              <a:rPr lang="en">
                <a:solidFill>
                  <a:srgbClr val="21212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Why look at additional student work samples?</a:t>
            </a:r>
            <a:endParaRPr>
              <a:solidFill>
                <a:srgbClr val="212121"/>
              </a:solidFill>
              <a:latin typeface="Calibri"/>
              <a:ea typeface="Calibri"/>
              <a:cs typeface="Calibri"/>
              <a:sym typeface="Calibri"/>
            </a:endParaRPr>
          </a:p>
        </p:txBody>
      </p:sp>
      <p:pic>
        <p:nvPicPr>
          <p:cNvPr id="265" name="Google Shape;265;g29b17e9d322_0_529"/>
          <p:cNvPicPr preferRelativeResize="0"/>
          <p:nvPr/>
        </p:nvPicPr>
        <p:blipFill>
          <a:blip r:embed="rId6">
            <a:alphaModFix/>
          </a:blip>
          <a:stretch>
            <a:fillRect/>
          </a:stretch>
        </p:blipFill>
        <p:spPr>
          <a:xfrm>
            <a:off x="355275" y="3792938"/>
            <a:ext cx="946475" cy="946475"/>
          </a:xfrm>
          <a:prstGeom prst="rect">
            <a:avLst/>
          </a:prstGeom>
          <a:noFill/>
          <a:ln>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g29b17e9d322_0_523"/>
          <p:cNvSpPr txBox="1">
            <a:spLocks noGrp="1"/>
          </p:cNvSpPr>
          <p:nvPr>
            <p:ph type="sldNum" idx="12"/>
          </p:nvPr>
        </p:nvSpPr>
        <p:spPr>
          <a:xfrm>
            <a:off x="8548658" y="47394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100"/>
              <a:buNone/>
            </a:pPr>
            <a:fld id="{00000000-1234-1234-1234-123412341234}" type="slidenum">
              <a:rPr lang="en"/>
              <a:t>14</a:t>
            </a:fld>
            <a:endParaRPr/>
          </a:p>
        </p:txBody>
      </p:sp>
      <p:graphicFrame>
        <p:nvGraphicFramePr>
          <p:cNvPr id="271" name="Google Shape;271;g29b17e9d322_0_523"/>
          <p:cNvGraphicFramePr/>
          <p:nvPr/>
        </p:nvGraphicFramePr>
        <p:xfrm>
          <a:off x="355275" y="162025"/>
          <a:ext cx="8342100" cy="2133320"/>
        </p:xfrm>
        <a:graphic>
          <a:graphicData uri="http://schemas.openxmlformats.org/drawingml/2006/table">
            <a:tbl>
              <a:tblPr>
                <a:noFill/>
                <a:tableStyleId>{D4FFDE67-BC28-42A1-ABB7-F404C8CCA6CD}</a:tableStyleId>
              </a:tblPr>
              <a:tblGrid>
                <a:gridCol w="8342100">
                  <a:extLst>
                    <a:ext uri="{9D8B030D-6E8A-4147-A177-3AD203B41FA5}">
                      <a16:colId xmlns:a16="http://schemas.microsoft.com/office/drawing/2014/main" val="20000"/>
                    </a:ext>
                  </a:extLst>
                </a:gridCol>
              </a:tblGrid>
              <a:tr h="209175">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chemeClr val="accent4"/>
                          </a:solidFill>
                          <a:latin typeface="Public Sans SemiBold"/>
                          <a:ea typeface="Public Sans SemiBold"/>
                          <a:cs typeface="Public Sans SemiBold"/>
                          <a:sym typeface="Public Sans SemiBold"/>
                        </a:rPr>
                        <a:t>Agenda Items</a:t>
                      </a:r>
                      <a:endParaRPr sz="1400" u="none" strike="noStrike" cap="none">
                        <a:solidFill>
                          <a:schemeClr val="accent4"/>
                        </a:solidFill>
                        <a:latin typeface="Public Sans SemiBold"/>
                        <a:ea typeface="Public Sans SemiBold"/>
                        <a:cs typeface="Public Sans SemiBold"/>
                        <a:sym typeface="Public Sans SemiBold"/>
                      </a:endParaRPr>
                    </a:p>
                  </a:txBody>
                  <a:tcPr marL="91425" marR="91425" marT="45700" marB="45700"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227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chemeClr val="dk2"/>
                          </a:solidFill>
                          <a:latin typeface="Public Sans Medium"/>
                          <a:ea typeface="Public Sans Medium"/>
                          <a:cs typeface="Public Sans Medium"/>
                          <a:sym typeface="Public Sans Medium"/>
                        </a:rPr>
                        <a:t>1.  Let’s Set the Context</a:t>
                      </a:r>
                      <a:endParaRPr sz="1400" u="none" strike="noStrike" cap="none">
                        <a:solidFill>
                          <a:schemeClr val="dk2"/>
                        </a:solidFill>
                        <a:latin typeface="Public Sans Medium"/>
                        <a:ea typeface="Public Sans Medium"/>
                        <a:cs typeface="Public Sans Medium"/>
                        <a:sym typeface="Public Sans Medium"/>
                      </a:endParaRPr>
                    </a:p>
                  </a:txBody>
                  <a:tcPr marL="91425" marR="91425" marT="45700" marB="45700"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1"/>
                  </a:ext>
                </a:extLst>
              </a:tr>
              <a:tr h="2907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chemeClr val="dk2"/>
                          </a:solidFill>
                          <a:latin typeface="Public Sans Medium"/>
                          <a:ea typeface="Public Sans Medium"/>
                          <a:cs typeface="Public Sans Medium"/>
                          <a:sym typeface="Public Sans Medium"/>
                        </a:rPr>
                        <a:t>2. Overview of the Score Report Reflections Guide</a:t>
                      </a:r>
                      <a:endParaRPr sz="1400" u="none" strike="noStrike" cap="none">
                        <a:solidFill>
                          <a:schemeClr val="dk2"/>
                        </a:solidFill>
                        <a:latin typeface="Public Sans Medium"/>
                        <a:ea typeface="Public Sans Medium"/>
                        <a:cs typeface="Public Sans Medium"/>
                        <a:sym typeface="Public Sans Medium"/>
                      </a:endParaRPr>
                    </a:p>
                  </a:txBody>
                  <a:tcPr marL="91425" marR="91425" marT="45700" marB="45700"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2"/>
                  </a:ext>
                </a:extLst>
              </a:tr>
              <a:tr h="2907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chemeClr val="dk2"/>
                          </a:solidFill>
                          <a:latin typeface="Public Sans Medium"/>
                          <a:ea typeface="Public Sans Medium"/>
                          <a:cs typeface="Public Sans Medium"/>
                          <a:sym typeface="Public Sans Medium"/>
                        </a:rPr>
                        <a:t>3. Additional Materials You Will Need</a:t>
                      </a:r>
                      <a:endParaRPr sz="1400" u="none" strike="noStrike" cap="none">
                        <a:solidFill>
                          <a:schemeClr val="dk2"/>
                        </a:solidFill>
                        <a:latin typeface="Public Sans Medium"/>
                        <a:ea typeface="Public Sans Medium"/>
                        <a:cs typeface="Public Sans Medium"/>
                        <a:sym typeface="Public Sans Medium"/>
                      </a:endParaRPr>
                    </a:p>
                  </a:txBody>
                  <a:tcPr marL="91425" marR="91425" marT="45700" marB="45700"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3"/>
                  </a:ext>
                </a:extLst>
              </a:tr>
              <a:tr h="2907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chemeClr val="dk2"/>
                          </a:solidFill>
                          <a:latin typeface="Public Sans Medium"/>
                          <a:ea typeface="Public Sans Medium"/>
                          <a:cs typeface="Public Sans Medium"/>
                          <a:sym typeface="Public Sans Medium"/>
                        </a:rPr>
                        <a:t>4. Score Report Reflections Guide: Reflection Questions </a:t>
                      </a:r>
                      <a:endParaRPr sz="1400" u="none" strike="noStrike" cap="none">
                        <a:solidFill>
                          <a:schemeClr val="dk2"/>
                        </a:solidFill>
                        <a:latin typeface="Public Sans Medium"/>
                        <a:ea typeface="Public Sans Medium"/>
                        <a:cs typeface="Public Sans Medium"/>
                        <a:sym typeface="Public Sans Medium"/>
                      </a:endParaRPr>
                    </a:p>
                  </a:txBody>
                  <a:tcPr marL="91425" marR="91425" marT="45700" marB="45700"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rgbClr val="D0E7EB"/>
                    </a:solidFill>
                  </a:tcPr>
                </a:tc>
                <a:extLst>
                  <a:ext uri="{0D108BD9-81ED-4DB2-BD59-A6C34878D82A}">
                    <a16:rowId xmlns:a16="http://schemas.microsoft.com/office/drawing/2014/main" val="10004"/>
                  </a:ext>
                </a:extLst>
              </a:tr>
              <a:tr h="2907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chemeClr val="dk2"/>
                          </a:solidFill>
                          <a:latin typeface="Public Sans Medium"/>
                          <a:ea typeface="Public Sans Medium"/>
                          <a:cs typeface="Public Sans Medium"/>
                          <a:sym typeface="Public Sans Medium"/>
                        </a:rPr>
                        <a:t>5. Score Report Reflections Guide: Support Guidance</a:t>
                      </a:r>
                      <a:endParaRPr sz="1400" u="none" strike="noStrike" cap="none">
                        <a:solidFill>
                          <a:schemeClr val="dk2"/>
                        </a:solidFill>
                        <a:latin typeface="Public Sans Medium"/>
                        <a:ea typeface="Public Sans Medium"/>
                        <a:cs typeface="Public Sans Medium"/>
                        <a:sym typeface="Public Sans Medium"/>
                      </a:endParaRPr>
                    </a:p>
                  </a:txBody>
                  <a:tcPr marL="91425" marR="91425" marT="45700" marB="45700"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5"/>
                  </a:ext>
                </a:extLst>
              </a:tr>
              <a:tr h="2907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chemeClr val="dk2"/>
                          </a:solidFill>
                          <a:latin typeface="Public Sans Medium"/>
                          <a:ea typeface="Public Sans Medium"/>
                          <a:cs typeface="Public Sans Medium"/>
                          <a:sym typeface="Public Sans Medium"/>
                        </a:rPr>
                        <a:t>6. Reflection</a:t>
                      </a:r>
                      <a:endParaRPr sz="1400" u="none" strike="noStrike" cap="none">
                        <a:solidFill>
                          <a:schemeClr val="dk2"/>
                        </a:solidFill>
                        <a:latin typeface="Public Sans Medium"/>
                        <a:ea typeface="Public Sans Medium"/>
                        <a:cs typeface="Public Sans Medium"/>
                        <a:sym typeface="Public Sans Medium"/>
                      </a:endParaRPr>
                    </a:p>
                  </a:txBody>
                  <a:tcPr marL="91425" marR="91425" marT="45700" marB="45700"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pic>
        <p:nvPicPr>
          <p:cNvPr id="272" name="Google Shape;272;g29b17e9d322_0_523"/>
          <p:cNvPicPr preferRelativeResize="0"/>
          <p:nvPr/>
        </p:nvPicPr>
        <p:blipFill>
          <a:blip r:embed="rId3">
            <a:alphaModFix/>
          </a:blip>
          <a:stretch>
            <a:fillRect/>
          </a:stretch>
        </p:blipFill>
        <p:spPr>
          <a:xfrm>
            <a:off x="355275" y="2507063"/>
            <a:ext cx="946475" cy="9464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g29debb7e939_0_23"/>
          <p:cNvPicPr preferRelativeResize="0"/>
          <p:nvPr/>
        </p:nvPicPr>
        <p:blipFill rotWithShape="1">
          <a:blip r:embed="rId4">
            <a:alphaModFix/>
          </a:blip>
          <a:srcRect l="2509" t="30877" r="2414" b="18561"/>
          <a:stretch/>
        </p:blipFill>
        <p:spPr>
          <a:xfrm>
            <a:off x="92675" y="1271425"/>
            <a:ext cx="3987351" cy="2743598"/>
          </a:xfrm>
          <a:prstGeom prst="rect">
            <a:avLst/>
          </a:prstGeom>
          <a:noFill/>
          <a:ln w="9525" cap="flat" cmpd="sng">
            <a:solidFill>
              <a:schemeClr val="dk2"/>
            </a:solidFill>
            <a:prstDash val="solid"/>
            <a:round/>
            <a:headEnd type="none" w="sm" len="sm"/>
            <a:tailEnd type="none" w="sm" len="sm"/>
          </a:ln>
        </p:spPr>
      </p:pic>
      <p:pic>
        <p:nvPicPr>
          <p:cNvPr id="278" name="Google Shape;278;g29debb7e939_0_23"/>
          <p:cNvPicPr preferRelativeResize="0"/>
          <p:nvPr/>
        </p:nvPicPr>
        <p:blipFill>
          <a:blip r:embed="rId5">
            <a:alphaModFix/>
          </a:blip>
          <a:stretch>
            <a:fillRect/>
          </a:stretch>
        </p:blipFill>
        <p:spPr>
          <a:xfrm>
            <a:off x="4373950" y="896125"/>
            <a:ext cx="4770048" cy="3489044"/>
          </a:xfrm>
          <a:prstGeom prst="rect">
            <a:avLst/>
          </a:prstGeom>
          <a:noFill/>
          <a:ln>
            <a:noFill/>
          </a:ln>
        </p:spPr>
      </p:pic>
      <p:sp>
        <p:nvSpPr>
          <p:cNvPr id="279" name="Google Shape;279;g29debb7e939_0_23"/>
          <p:cNvSpPr txBox="1">
            <a:spLocks noGrp="1"/>
          </p:cNvSpPr>
          <p:nvPr>
            <p:ph type="title" idx="4294967295"/>
          </p:nvPr>
        </p:nvSpPr>
        <p:spPr>
          <a:xfrm>
            <a:off x="332750" y="140225"/>
            <a:ext cx="87645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200"/>
              <a:t>Using Reflection Questions: Knowledge </a:t>
            </a:r>
            <a:endParaRPr sz="2200"/>
          </a:p>
        </p:txBody>
      </p:sp>
      <p:sp>
        <p:nvSpPr>
          <p:cNvPr id="280" name="Google Shape;280;g29debb7e939_0_23"/>
          <p:cNvSpPr txBox="1">
            <a:spLocks noGrp="1"/>
          </p:cNvSpPr>
          <p:nvPr>
            <p:ph type="sldNum" idx="12"/>
          </p:nvPr>
        </p:nvSpPr>
        <p:spPr>
          <a:xfrm>
            <a:off x="8548658" y="47394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sp>
        <p:nvSpPr>
          <p:cNvPr id="281" name="Google Shape;281;g29debb7e939_0_23"/>
          <p:cNvSpPr txBox="1"/>
          <p:nvPr/>
        </p:nvSpPr>
        <p:spPr>
          <a:xfrm>
            <a:off x="4564025" y="1677975"/>
            <a:ext cx="4389900" cy="24012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400050" marR="0" lvl="0" indent="-342900" algn="l" rtl="0">
              <a:lnSpc>
                <a:spcPct val="100000"/>
              </a:lnSpc>
              <a:spcBef>
                <a:spcPts val="0"/>
              </a:spcBef>
              <a:spcAft>
                <a:spcPts val="0"/>
              </a:spcAft>
              <a:buClr>
                <a:srgbClr val="000000"/>
              </a:buClr>
              <a:buSzPts val="1800"/>
              <a:buFont typeface="Calibri"/>
              <a:buAutoNum type="arabicPeriod"/>
            </a:pPr>
            <a:r>
              <a:rPr lang="en" sz="1800" b="0" i="0" u="none" strike="noStrike" cap="none">
                <a:solidFill>
                  <a:srgbClr val="000000"/>
                </a:solidFill>
                <a:latin typeface="Calibri"/>
                <a:ea typeface="Calibri"/>
                <a:cs typeface="Calibri"/>
                <a:sym typeface="Calibri"/>
              </a:rPr>
              <a:t>Do these students </a:t>
            </a:r>
            <a:r>
              <a:rPr lang="en" sz="1800" b="1" i="0" u="none" strike="noStrike" cap="none">
                <a:solidFill>
                  <a:srgbClr val="000000"/>
                </a:solidFill>
                <a:latin typeface="Calibri"/>
                <a:ea typeface="Calibri"/>
                <a:cs typeface="Calibri"/>
                <a:sym typeface="Calibri"/>
              </a:rPr>
              <a:t>typically </a:t>
            </a:r>
            <a:r>
              <a:rPr lang="en" sz="1800" b="0" i="0" u="none" strike="noStrike" cap="none">
                <a:solidFill>
                  <a:srgbClr val="000000"/>
                </a:solidFill>
                <a:latin typeface="Calibri"/>
                <a:ea typeface="Calibri"/>
                <a:cs typeface="Calibri"/>
                <a:sym typeface="Calibri"/>
              </a:rPr>
              <a:t>understand how to approach ELA assignments (i.e., success criteria)? </a:t>
            </a:r>
            <a:endParaRPr sz="1800" b="0" i="0" u="none" strike="noStrike" cap="none">
              <a:solidFill>
                <a:srgbClr val="000000"/>
              </a:solidFill>
              <a:latin typeface="Calibri"/>
              <a:ea typeface="Calibri"/>
              <a:cs typeface="Calibri"/>
              <a:sym typeface="Calibri"/>
            </a:endParaRPr>
          </a:p>
          <a:p>
            <a:pPr marL="400050" marR="0" lvl="0" indent="-342900" algn="l" rtl="0">
              <a:lnSpc>
                <a:spcPct val="100000"/>
              </a:lnSpc>
              <a:spcBef>
                <a:spcPts val="0"/>
              </a:spcBef>
              <a:spcAft>
                <a:spcPts val="0"/>
              </a:spcAft>
              <a:buClr>
                <a:srgbClr val="000000"/>
              </a:buClr>
              <a:buSzPts val="1800"/>
              <a:buFont typeface="Calibri"/>
              <a:buAutoNum type="arabicPeriod"/>
            </a:pPr>
            <a:r>
              <a:rPr lang="en" sz="1800" b="0" i="0" u="none" strike="noStrike" cap="none">
                <a:solidFill>
                  <a:srgbClr val="000000"/>
                </a:solidFill>
                <a:latin typeface="Calibri"/>
                <a:ea typeface="Calibri"/>
                <a:cs typeface="Calibri"/>
                <a:sym typeface="Calibri"/>
              </a:rPr>
              <a:t>Do these students </a:t>
            </a:r>
            <a:r>
              <a:rPr lang="en" sz="1800" b="1" i="0" u="none" strike="noStrike" cap="none">
                <a:solidFill>
                  <a:srgbClr val="000000"/>
                </a:solidFill>
                <a:latin typeface="Calibri"/>
                <a:ea typeface="Calibri"/>
                <a:cs typeface="Calibri"/>
                <a:sym typeface="Calibri"/>
              </a:rPr>
              <a:t>typically </a:t>
            </a:r>
            <a:r>
              <a:rPr lang="en" sz="1800" b="0" i="0" u="none" strike="noStrike" cap="none">
                <a:solidFill>
                  <a:srgbClr val="000000"/>
                </a:solidFill>
                <a:latin typeface="Calibri"/>
                <a:ea typeface="Calibri"/>
                <a:cs typeface="Calibri"/>
                <a:sym typeface="Calibri"/>
              </a:rPr>
              <a:t>understand and use academic and domain-specific language?</a:t>
            </a:r>
            <a:endParaRPr sz="1800" b="0" i="0" u="none" strike="noStrike" cap="none">
              <a:solidFill>
                <a:srgbClr val="000000"/>
              </a:solidFill>
              <a:latin typeface="Calibri"/>
              <a:ea typeface="Calibri"/>
              <a:cs typeface="Calibri"/>
              <a:sym typeface="Calibri"/>
            </a:endParaRPr>
          </a:p>
          <a:p>
            <a:pPr marL="400050" marR="0" lvl="0" indent="-342900" algn="l" rtl="0">
              <a:lnSpc>
                <a:spcPct val="100000"/>
              </a:lnSpc>
              <a:spcBef>
                <a:spcPts val="0"/>
              </a:spcBef>
              <a:spcAft>
                <a:spcPts val="0"/>
              </a:spcAft>
              <a:buClr>
                <a:srgbClr val="000000"/>
              </a:buClr>
              <a:buSzPts val="1800"/>
              <a:buFont typeface="Calibri"/>
              <a:buAutoNum type="arabicPeriod"/>
            </a:pPr>
            <a:r>
              <a:rPr lang="en" sz="1800" b="0" i="0" u="none" strike="noStrike" cap="none">
                <a:solidFill>
                  <a:srgbClr val="000000"/>
                </a:solidFill>
                <a:latin typeface="Calibri"/>
                <a:ea typeface="Calibri"/>
                <a:cs typeface="Calibri"/>
                <a:sym typeface="Calibri"/>
              </a:rPr>
              <a:t>Do these students </a:t>
            </a:r>
            <a:r>
              <a:rPr lang="en" sz="1800" b="1" i="0" u="none" strike="noStrike" cap="none">
                <a:solidFill>
                  <a:srgbClr val="000000"/>
                </a:solidFill>
                <a:latin typeface="Calibri"/>
                <a:ea typeface="Calibri"/>
                <a:cs typeface="Calibri"/>
                <a:sym typeface="Calibri"/>
              </a:rPr>
              <a:t>typically </a:t>
            </a:r>
            <a:r>
              <a:rPr lang="en" sz="1800" b="0" i="0" u="none" strike="noStrike" cap="none">
                <a:solidFill>
                  <a:srgbClr val="000000"/>
                </a:solidFill>
                <a:latin typeface="Calibri"/>
                <a:ea typeface="Calibri"/>
                <a:cs typeface="Calibri"/>
                <a:sym typeface="Calibri"/>
              </a:rPr>
              <a:t>understand how to select the best evidence? </a:t>
            </a:r>
            <a:endParaRPr sz="1800" b="0" i="0" u="none" strike="noStrike" cap="none">
              <a:solidFill>
                <a:srgbClr val="000000"/>
              </a:solidFill>
              <a:latin typeface="Calibri"/>
              <a:ea typeface="Calibri"/>
              <a:cs typeface="Calibri"/>
              <a:sym typeface="Calibri"/>
            </a:endParaRPr>
          </a:p>
        </p:txBody>
      </p:sp>
      <p:sp>
        <p:nvSpPr>
          <p:cNvPr id="282" name="Google Shape;282;g29debb7e939_0_23"/>
          <p:cNvSpPr/>
          <p:nvPr/>
        </p:nvSpPr>
        <p:spPr>
          <a:xfrm>
            <a:off x="3943800" y="2389113"/>
            <a:ext cx="548700" cy="572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ublic Sans"/>
              <a:ea typeface="Public Sans"/>
              <a:cs typeface="Public Sans"/>
              <a:sym typeface="Public San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29b17e9d322_0_567"/>
          <p:cNvSpPr/>
          <p:nvPr/>
        </p:nvSpPr>
        <p:spPr>
          <a:xfrm>
            <a:off x="7102025" y="3058775"/>
            <a:ext cx="2057400" cy="1650600"/>
          </a:xfrm>
          <a:prstGeom prst="rect">
            <a:avLst/>
          </a:prstGeom>
          <a:noFill/>
          <a:ln w="2857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g29b17e9d322_0_567"/>
          <p:cNvSpPr/>
          <p:nvPr/>
        </p:nvSpPr>
        <p:spPr>
          <a:xfrm>
            <a:off x="161550" y="3020450"/>
            <a:ext cx="2057400" cy="1665900"/>
          </a:xfrm>
          <a:prstGeom prst="rect">
            <a:avLst/>
          </a:prstGeom>
          <a:noFill/>
          <a:ln w="2857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g29b17e9d322_0_567"/>
          <p:cNvSpPr/>
          <p:nvPr/>
        </p:nvSpPr>
        <p:spPr>
          <a:xfrm>
            <a:off x="4832750" y="3051125"/>
            <a:ext cx="2057400" cy="1650600"/>
          </a:xfrm>
          <a:prstGeom prst="rect">
            <a:avLst/>
          </a:prstGeom>
          <a:noFill/>
          <a:ln w="2857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g29b17e9d322_0_567"/>
          <p:cNvSpPr/>
          <p:nvPr/>
        </p:nvSpPr>
        <p:spPr>
          <a:xfrm>
            <a:off x="2599300" y="3035650"/>
            <a:ext cx="2057400" cy="1650600"/>
          </a:xfrm>
          <a:prstGeom prst="rect">
            <a:avLst/>
          </a:prstGeom>
          <a:noFill/>
          <a:ln w="2857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g29b17e9d322_0_567"/>
          <p:cNvSpPr txBox="1">
            <a:spLocks noGrp="1"/>
          </p:cNvSpPr>
          <p:nvPr>
            <p:ph type="title" idx="4294967295"/>
          </p:nvPr>
        </p:nvSpPr>
        <p:spPr>
          <a:xfrm>
            <a:off x="311700" y="15240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Modeling the Process</a:t>
            </a:r>
            <a:endParaRPr/>
          </a:p>
        </p:txBody>
      </p:sp>
      <p:sp>
        <p:nvSpPr>
          <p:cNvPr id="292" name="Google Shape;292;g29b17e9d322_0_567"/>
          <p:cNvSpPr txBox="1">
            <a:spLocks noGrp="1"/>
          </p:cNvSpPr>
          <p:nvPr>
            <p:ph type="sldNum" idx="12"/>
          </p:nvPr>
        </p:nvSpPr>
        <p:spPr>
          <a:xfrm>
            <a:off x="8548658" y="47394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a:t>
            </a:fld>
            <a:endParaRPr/>
          </a:p>
        </p:txBody>
      </p:sp>
      <p:sp>
        <p:nvSpPr>
          <p:cNvPr id="293" name="Google Shape;293;g29b17e9d322_0_567"/>
          <p:cNvSpPr/>
          <p:nvPr/>
        </p:nvSpPr>
        <p:spPr>
          <a:xfrm>
            <a:off x="282450" y="3288175"/>
            <a:ext cx="406500" cy="338700"/>
          </a:xfrm>
          <a:prstGeom prst="smileyFace">
            <a:avLst>
              <a:gd name="adj" fmla="val 4653"/>
            </a:avLst>
          </a:prstGeom>
          <a:solidFill>
            <a:srgbClr val="A3D6DD"/>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g29b17e9d322_0_567"/>
          <p:cNvSpPr/>
          <p:nvPr/>
        </p:nvSpPr>
        <p:spPr>
          <a:xfrm>
            <a:off x="765150" y="3288175"/>
            <a:ext cx="406500" cy="338700"/>
          </a:xfrm>
          <a:prstGeom prst="smileyFace">
            <a:avLst>
              <a:gd name="adj" fmla="val 4653"/>
            </a:avLst>
          </a:prstGeom>
          <a:solidFill>
            <a:srgbClr val="A3D6DD"/>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g29b17e9d322_0_567"/>
          <p:cNvSpPr/>
          <p:nvPr/>
        </p:nvSpPr>
        <p:spPr>
          <a:xfrm>
            <a:off x="1247850" y="3288175"/>
            <a:ext cx="406500" cy="338700"/>
          </a:xfrm>
          <a:prstGeom prst="smileyFace">
            <a:avLst>
              <a:gd name="adj" fmla="val 4653"/>
            </a:avLst>
          </a:prstGeom>
          <a:solidFill>
            <a:srgbClr val="A3D6DD"/>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g29b17e9d322_0_567"/>
          <p:cNvSpPr/>
          <p:nvPr/>
        </p:nvSpPr>
        <p:spPr>
          <a:xfrm>
            <a:off x="1781250" y="3288175"/>
            <a:ext cx="406500" cy="338700"/>
          </a:xfrm>
          <a:prstGeom prst="smileyFace">
            <a:avLst>
              <a:gd name="adj" fmla="val 4653"/>
            </a:avLst>
          </a:prstGeom>
          <a:solidFill>
            <a:srgbClr val="A3D6DD"/>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g29b17e9d322_0_567"/>
          <p:cNvSpPr/>
          <p:nvPr/>
        </p:nvSpPr>
        <p:spPr>
          <a:xfrm>
            <a:off x="755350" y="4186088"/>
            <a:ext cx="406500" cy="338700"/>
          </a:xfrm>
          <a:prstGeom prst="smileyFace">
            <a:avLst>
              <a:gd name="adj" fmla="val 4653"/>
            </a:avLst>
          </a:prstGeom>
          <a:solidFill>
            <a:srgbClr val="A3D6DD"/>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g29b17e9d322_0_567"/>
          <p:cNvSpPr/>
          <p:nvPr/>
        </p:nvSpPr>
        <p:spPr>
          <a:xfrm>
            <a:off x="282450" y="4186088"/>
            <a:ext cx="406500" cy="338700"/>
          </a:xfrm>
          <a:prstGeom prst="smileyFace">
            <a:avLst>
              <a:gd name="adj" fmla="val 4653"/>
            </a:avLst>
          </a:prstGeom>
          <a:solidFill>
            <a:srgbClr val="A3D6DD"/>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g29b17e9d322_0_567"/>
          <p:cNvSpPr/>
          <p:nvPr/>
        </p:nvSpPr>
        <p:spPr>
          <a:xfrm>
            <a:off x="282450" y="3749125"/>
            <a:ext cx="406500" cy="338700"/>
          </a:xfrm>
          <a:prstGeom prst="smileyFace">
            <a:avLst>
              <a:gd name="adj" fmla="val 4653"/>
            </a:avLst>
          </a:prstGeom>
          <a:solidFill>
            <a:srgbClr val="A3D6DD"/>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g29b17e9d322_0_567"/>
          <p:cNvSpPr/>
          <p:nvPr/>
        </p:nvSpPr>
        <p:spPr>
          <a:xfrm>
            <a:off x="765150" y="3749125"/>
            <a:ext cx="406500" cy="338700"/>
          </a:xfrm>
          <a:prstGeom prst="smileyFace">
            <a:avLst>
              <a:gd name="adj" fmla="val 4653"/>
            </a:avLst>
          </a:prstGeom>
          <a:solidFill>
            <a:srgbClr val="A3D6DD"/>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g29b17e9d322_0_567"/>
          <p:cNvSpPr/>
          <p:nvPr/>
        </p:nvSpPr>
        <p:spPr>
          <a:xfrm>
            <a:off x="1247850" y="3749125"/>
            <a:ext cx="406500" cy="338700"/>
          </a:xfrm>
          <a:prstGeom prst="smileyFace">
            <a:avLst>
              <a:gd name="adj" fmla="val 4653"/>
            </a:avLst>
          </a:prstGeom>
          <a:solidFill>
            <a:srgbClr val="A3D6DD"/>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g29b17e9d322_0_567"/>
          <p:cNvSpPr/>
          <p:nvPr/>
        </p:nvSpPr>
        <p:spPr>
          <a:xfrm>
            <a:off x="1781250" y="3749125"/>
            <a:ext cx="406500" cy="338700"/>
          </a:xfrm>
          <a:prstGeom prst="smileyFace">
            <a:avLst>
              <a:gd name="adj" fmla="val 4653"/>
            </a:avLst>
          </a:prstGeom>
          <a:solidFill>
            <a:srgbClr val="A3D6DD"/>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g29b17e9d322_0_567"/>
          <p:cNvSpPr/>
          <p:nvPr/>
        </p:nvSpPr>
        <p:spPr>
          <a:xfrm>
            <a:off x="2695150" y="3364375"/>
            <a:ext cx="406500" cy="338700"/>
          </a:xfrm>
          <a:prstGeom prst="smileyFace">
            <a:avLst>
              <a:gd name="adj" fmla="val 4653"/>
            </a:avLst>
          </a:prstGeom>
          <a:solidFill>
            <a:srgbClr val="9BBB59"/>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g29b17e9d322_0_567"/>
          <p:cNvSpPr/>
          <p:nvPr/>
        </p:nvSpPr>
        <p:spPr>
          <a:xfrm>
            <a:off x="4948000" y="3395050"/>
            <a:ext cx="406500" cy="338700"/>
          </a:xfrm>
          <a:prstGeom prst="smileyFace">
            <a:avLst>
              <a:gd name="adj" fmla="val 4653"/>
            </a:avLst>
          </a:prstGeom>
          <a:solidFill>
            <a:srgbClr val="B4A7D6"/>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g29b17e9d322_0_567"/>
          <p:cNvSpPr/>
          <p:nvPr/>
        </p:nvSpPr>
        <p:spPr>
          <a:xfrm>
            <a:off x="5437400" y="3395050"/>
            <a:ext cx="406500" cy="338700"/>
          </a:xfrm>
          <a:prstGeom prst="smileyFace">
            <a:avLst>
              <a:gd name="adj" fmla="val 4653"/>
            </a:avLst>
          </a:prstGeom>
          <a:solidFill>
            <a:srgbClr val="B4A7D6"/>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g29b17e9d322_0_567"/>
          <p:cNvSpPr/>
          <p:nvPr/>
        </p:nvSpPr>
        <p:spPr>
          <a:xfrm>
            <a:off x="5887900" y="3395050"/>
            <a:ext cx="406500" cy="338700"/>
          </a:xfrm>
          <a:prstGeom prst="smileyFace">
            <a:avLst>
              <a:gd name="adj" fmla="val 4653"/>
            </a:avLst>
          </a:prstGeom>
          <a:solidFill>
            <a:srgbClr val="B4A7D6"/>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g29b17e9d322_0_567"/>
          <p:cNvSpPr/>
          <p:nvPr/>
        </p:nvSpPr>
        <p:spPr>
          <a:xfrm>
            <a:off x="6414600" y="3395050"/>
            <a:ext cx="406500" cy="338700"/>
          </a:xfrm>
          <a:prstGeom prst="smileyFace">
            <a:avLst>
              <a:gd name="adj" fmla="val 4653"/>
            </a:avLst>
          </a:prstGeom>
          <a:solidFill>
            <a:srgbClr val="B4A7D6"/>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g29b17e9d322_0_567"/>
          <p:cNvSpPr/>
          <p:nvPr/>
        </p:nvSpPr>
        <p:spPr>
          <a:xfrm>
            <a:off x="3208750" y="3364375"/>
            <a:ext cx="406500" cy="338700"/>
          </a:xfrm>
          <a:prstGeom prst="smileyFace">
            <a:avLst>
              <a:gd name="adj" fmla="val 4653"/>
            </a:avLst>
          </a:prstGeom>
          <a:solidFill>
            <a:srgbClr val="9BBB59"/>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g29b17e9d322_0_567"/>
          <p:cNvSpPr/>
          <p:nvPr/>
        </p:nvSpPr>
        <p:spPr>
          <a:xfrm>
            <a:off x="3688600" y="3364375"/>
            <a:ext cx="406500" cy="338700"/>
          </a:xfrm>
          <a:prstGeom prst="smileyFace">
            <a:avLst>
              <a:gd name="adj" fmla="val 4653"/>
            </a:avLst>
          </a:prstGeom>
          <a:solidFill>
            <a:srgbClr val="9BBB59"/>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g29b17e9d322_0_567"/>
          <p:cNvSpPr/>
          <p:nvPr/>
        </p:nvSpPr>
        <p:spPr>
          <a:xfrm>
            <a:off x="4168450" y="3364375"/>
            <a:ext cx="406500" cy="338700"/>
          </a:xfrm>
          <a:prstGeom prst="smileyFace">
            <a:avLst>
              <a:gd name="adj" fmla="val 4653"/>
            </a:avLst>
          </a:prstGeom>
          <a:solidFill>
            <a:srgbClr val="9BBB59"/>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g29b17e9d322_0_567"/>
          <p:cNvSpPr/>
          <p:nvPr/>
        </p:nvSpPr>
        <p:spPr>
          <a:xfrm>
            <a:off x="2695150" y="3737113"/>
            <a:ext cx="406500" cy="338700"/>
          </a:xfrm>
          <a:prstGeom prst="smileyFace">
            <a:avLst>
              <a:gd name="adj" fmla="val 4653"/>
            </a:avLst>
          </a:prstGeom>
          <a:solidFill>
            <a:srgbClr val="9BBB59"/>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g29b17e9d322_0_567"/>
          <p:cNvSpPr/>
          <p:nvPr/>
        </p:nvSpPr>
        <p:spPr>
          <a:xfrm>
            <a:off x="7258850" y="3480475"/>
            <a:ext cx="406500" cy="338700"/>
          </a:xfrm>
          <a:prstGeom prst="smileyFace">
            <a:avLst>
              <a:gd name="adj" fmla="val 4653"/>
            </a:avLst>
          </a:prstGeom>
          <a:solidFill>
            <a:srgbClr val="EAEAEA"/>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g29b17e9d322_0_567"/>
          <p:cNvSpPr/>
          <p:nvPr/>
        </p:nvSpPr>
        <p:spPr>
          <a:xfrm>
            <a:off x="7722100" y="3480475"/>
            <a:ext cx="406500" cy="338700"/>
          </a:xfrm>
          <a:prstGeom prst="smileyFace">
            <a:avLst>
              <a:gd name="adj" fmla="val 4653"/>
            </a:avLst>
          </a:prstGeom>
          <a:solidFill>
            <a:srgbClr val="EAEAEA"/>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g29b17e9d322_0_567"/>
          <p:cNvSpPr txBox="1"/>
          <p:nvPr/>
        </p:nvSpPr>
        <p:spPr>
          <a:xfrm>
            <a:off x="130275" y="2959450"/>
            <a:ext cx="2057400" cy="26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The Knowledge Group</a:t>
            </a:r>
            <a:endParaRPr sz="1400" b="0" i="0" u="none" strike="noStrike" cap="none">
              <a:solidFill>
                <a:srgbClr val="000000"/>
              </a:solidFill>
              <a:latin typeface="Arial"/>
              <a:ea typeface="Arial"/>
              <a:cs typeface="Arial"/>
              <a:sym typeface="Arial"/>
            </a:endParaRPr>
          </a:p>
        </p:txBody>
      </p:sp>
      <p:sp>
        <p:nvSpPr>
          <p:cNvPr id="315" name="Google Shape;315;g29b17e9d322_0_567"/>
          <p:cNvSpPr txBox="1"/>
          <p:nvPr/>
        </p:nvSpPr>
        <p:spPr>
          <a:xfrm>
            <a:off x="2599300" y="3000725"/>
            <a:ext cx="2057400" cy="271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The Application Group</a:t>
            </a:r>
            <a:endParaRPr sz="1400" b="0" i="0" u="none" strike="noStrike" cap="none">
              <a:solidFill>
                <a:srgbClr val="000000"/>
              </a:solidFill>
              <a:latin typeface="Arial"/>
              <a:ea typeface="Arial"/>
              <a:cs typeface="Arial"/>
              <a:sym typeface="Arial"/>
            </a:endParaRPr>
          </a:p>
        </p:txBody>
      </p:sp>
      <p:sp>
        <p:nvSpPr>
          <p:cNvPr id="316" name="Google Shape;316;g29b17e9d322_0_567"/>
          <p:cNvSpPr txBox="1"/>
          <p:nvPr/>
        </p:nvSpPr>
        <p:spPr>
          <a:xfrm>
            <a:off x="4883663" y="3016063"/>
            <a:ext cx="1915200" cy="26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The Synthesis Group</a:t>
            </a:r>
            <a:endParaRPr sz="1400" b="0" i="0" u="none" strike="noStrike" cap="none">
              <a:solidFill>
                <a:srgbClr val="000000"/>
              </a:solidFill>
              <a:latin typeface="Arial"/>
              <a:ea typeface="Arial"/>
              <a:cs typeface="Arial"/>
              <a:sym typeface="Arial"/>
            </a:endParaRPr>
          </a:p>
        </p:txBody>
      </p:sp>
      <p:sp>
        <p:nvSpPr>
          <p:cNvPr id="317" name="Google Shape;317;g29b17e9d322_0_567"/>
          <p:cNvSpPr/>
          <p:nvPr/>
        </p:nvSpPr>
        <p:spPr>
          <a:xfrm>
            <a:off x="3257400" y="3737113"/>
            <a:ext cx="406500" cy="338700"/>
          </a:xfrm>
          <a:prstGeom prst="smileyFace">
            <a:avLst>
              <a:gd name="adj" fmla="val 4653"/>
            </a:avLst>
          </a:prstGeom>
          <a:solidFill>
            <a:srgbClr val="9BBB59"/>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g29b17e9d322_0_567"/>
          <p:cNvSpPr/>
          <p:nvPr/>
        </p:nvSpPr>
        <p:spPr>
          <a:xfrm>
            <a:off x="3688600" y="3737113"/>
            <a:ext cx="406500" cy="338700"/>
          </a:xfrm>
          <a:prstGeom prst="smileyFace">
            <a:avLst>
              <a:gd name="adj" fmla="val 4653"/>
            </a:avLst>
          </a:prstGeom>
          <a:solidFill>
            <a:srgbClr val="9BBB59"/>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g29b17e9d322_0_567"/>
          <p:cNvSpPr/>
          <p:nvPr/>
        </p:nvSpPr>
        <p:spPr>
          <a:xfrm>
            <a:off x="4170438" y="3737113"/>
            <a:ext cx="406500" cy="338700"/>
          </a:xfrm>
          <a:prstGeom prst="smileyFace">
            <a:avLst>
              <a:gd name="adj" fmla="val 4653"/>
            </a:avLst>
          </a:prstGeom>
          <a:solidFill>
            <a:srgbClr val="9BBB59"/>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0" name="Google Shape;320;g29b17e9d322_0_567"/>
          <p:cNvPicPr preferRelativeResize="0"/>
          <p:nvPr/>
        </p:nvPicPr>
        <p:blipFill rotWithShape="1">
          <a:blip r:embed="rId3">
            <a:alphaModFix/>
          </a:blip>
          <a:srcRect l="238" r="238"/>
          <a:stretch/>
        </p:blipFill>
        <p:spPr>
          <a:xfrm>
            <a:off x="434843" y="821125"/>
            <a:ext cx="1600199" cy="2080261"/>
          </a:xfrm>
          <a:prstGeom prst="rect">
            <a:avLst/>
          </a:prstGeom>
          <a:noFill/>
          <a:ln w="9525" cap="flat" cmpd="sng">
            <a:solidFill>
              <a:srgbClr val="3B1A53"/>
            </a:solidFill>
            <a:prstDash val="solid"/>
            <a:round/>
            <a:headEnd type="none" w="sm" len="sm"/>
            <a:tailEnd type="none" w="sm" len="sm"/>
          </a:ln>
        </p:spPr>
      </p:pic>
      <p:pic>
        <p:nvPicPr>
          <p:cNvPr id="321" name="Google Shape;321;g29b17e9d322_0_567"/>
          <p:cNvPicPr preferRelativeResize="0"/>
          <p:nvPr/>
        </p:nvPicPr>
        <p:blipFill rotWithShape="1">
          <a:blip r:embed="rId4">
            <a:alphaModFix/>
          </a:blip>
          <a:srcRect l="238" r="238"/>
          <a:stretch/>
        </p:blipFill>
        <p:spPr>
          <a:xfrm>
            <a:off x="2716260" y="821125"/>
            <a:ext cx="1600199" cy="2080261"/>
          </a:xfrm>
          <a:prstGeom prst="rect">
            <a:avLst/>
          </a:prstGeom>
          <a:noFill/>
          <a:ln w="9525" cap="flat" cmpd="sng">
            <a:solidFill>
              <a:srgbClr val="3B1A53"/>
            </a:solidFill>
            <a:prstDash val="solid"/>
            <a:round/>
            <a:headEnd type="none" w="sm" len="sm"/>
            <a:tailEnd type="none" w="sm" len="sm"/>
          </a:ln>
        </p:spPr>
      </p:pic>
      <p:pic>
        <p:nvPicPr>
          <p:cNvPr id="322" name="Google Shape;322;g29b17e9d322_0_567"/>
          <p:cNvPicPr preferRelativeResize="0"/>
          <p:nvPr/>
        </p:nvPicPr>
        <p:blipFill rotWithShape="1">
          <a:blip r:embed="rId5">
            <a:alphaModFix/>
          </a:blip>
          <a:srcRect l="238" r="238"/>
          <a:stretch/>
        </p:blipFill>
        <p:spPr>
          <a:xfrm>
            <a:off x="4997676" y="821125"/>
            <a:ext cx="1600199" cy="2080261"/>
          </a:xfrm>
          <a:prstGeom prst="rect">
            <a:avLst/>
          </a:prstGeom>
          <a:noFill/>
          <a:ln w="9525" cap="flat" cmpd="sng">
            <a:solidFill>
              <a:srgbClr val="3B1A53"/>
            </a:solidFill>
            <a:prstDash val="solid"/>
            <a:round/>
            <a:headEnd type="none" w="sm" len="sm"/>
            <a:tailEnd type="none" w="sm" len="sm"/>
          </a:ln>
        </p:spPr>
      </p:pic>
      <p:pic>
        <p:nvPicPr>
          <p:cNvPr id="323" name="Google Shape;323;g29b17e9d322_0_567"/>
          <p:cNvPicPr preferRelativeResize="0"/>
          <p:nvPr/>
        </p:nvPicPr>
        <p:blipFill rotWithShape="1">
          <a:blip r:embed="rId6">
            <a:alphaModFix/>
          </a:blip>
          <a:srcRect l="238" r="238"/>
          <a:stretch/>
        </p:blipFill>
        <p:spPr>
          <a:xfrm>
            <a:off x="7279093" y="821125"/>
            <a:ext cx="1600199" cy="2080261"/>
          </a:xfrm>
          <a:prstGeom prst="rect">
            <a:avLst/>
          </a:prstGeom>
          <a:noFill/>
          <a:ln w="9525" cap="flat" cmpd="sng">
            <a:solidFill>
              <a:srgbClr val="3B1A53"/>
            </a:solidFill>
            <a:prstDash val="solid"/>
            <a:round/>
            <a:headEnd type="none" w="sm" len="sm"/>
            <a:tailEnd type="none" w="sm" len="sm"/>
          </a:ln>
        </p:spPr>
      </p:pic>
      <p:sp>
        <p:nvSpPr>
          <p:cNvPr id="324" name="Google Shape;324;g29b17e9d322_0_567"/>
          <p:cNvSpPr txBox="1"/>
          <p:nvPr/>
        </p:nvSpPr>
        <p:spPr>
          <a:xfrm>
            <a:off x="7142388" y="3058763"/>
            <a:ext cx="1915200" cy="26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The </a:t>
            </a:r>
            <a:r>
              <a:rPr lang="en"/>
              <a:t>No Score</a:t>
            </a:r>
            <a:r>
              <a:rPr lang="en" sz="1400" b="0" i="0" u="none" strike="noStrike" cap="none">
                <a:solidFill>
                  <a:srgbClr val="000000"/>
                </a:solidFill>
                <a:latin typeface="Arial"/>
                <a:ea typeface="Arial"/>
                <a:cs typeface="Arial"/>
                <a:sym typeface="Arial"/>
              </a:rPr>
              <a:t> Group</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g29b17e9d322_0_67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solidFill>
                  <a:schemeClr val="dk1"/>
                </a:solidFill>
              </a:rPr>
              <a:t>Modeling the Process</a:t>
            </a:r>
            <a:endParaRPr/>
          </a:p>
        </p:txBody>
      </p:sp>
      <p:sp>
        <p:nvSpPr>
          <p:cNvPr id="330" name="Google Shape;330;g29b17e9d322_0_679"/>
          <p:cNvSpPr txBox="1">
            <a:spLocks noGrp="1"/>
          </p:cNvSpPr>
          <p:nvPr>
            <p:ph type="subTitle" idx="2"/>
          </p:nvPr>
        </p:nvSpPr>
        <p:spPr>
          <a:xfrm>
            <a:off x="2764450" y="5706700"/>
            <a:ext cx="4792800" cy="3105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SzPts val="1200"/>
              <a:buNone/>
            </a:pPr>
            <a:endParaRPr/>
          </a:p>
        </p:txBody>
      </p:sp>
      <p:sp>
        <p:nvSpPr>
          <p:cNvPr id="331" name="Google Shape;331;g29b17e9d322_0_679"/>
          <p:cNvSpPr txBox="1">
            <a:spLocks noGrp="1"/>
          </p:cNvSpPr>
          <p:nvPr>
            <p:ph type="subTitle" idx="3"/>
          </p:nvPr>
        </p:nvSpPr>
        <p:spPr>
          <a:xfrm>
            <a:off x="3033450" y="5940991"/>
            <a:ext cx="4524000" cy="2355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SzPts val="900"/>
              <a:buNone/>
            </a:pPr>
            <a:endParaRPr/>
          </a:p>
        </p:txBody>
      </p:sp>
      <p:sp>
        <p:nvSpPr>
          <p:cNvPr id="332" name="Google Shape;332;g29b17e9d322_0_679"/>
          <p:cNvSpPr txBox="1">
            <a:spLocks noGrp="1"/>
          </p:cNvSpPr>
          <p:nvPr>
            <p:ph type="sldNum" idx="12"/>
          </p:nvPr>
        </p:nvSpPr>
        <p:spPr>
          <a:xfrm>
            <a:off x="8548658" y="59586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100"/>
              <a:buNone/>
            </a:pPr>
            <a:fld id="{00000000-1234-1234-1234-123412341234}" type="slidenum">
              <a:rPr lang="en"/>
              <a:t>17</a:t>
            </a:fld>
            <a:endParaRPr/>
          </a:p>
        </p:txBody>
      </p:sp>
      <p:sp>
        <p:nvSpPr>
          <p:cNvPr id="333" name="Google Shape;333;g29b17e9d322_0_679"/>
          <p:cNvSpPr/>
          <p:nvPr/>
        </p:nvSpPr>
        <p:spPr>
          <a:xfrm>
            <a:off x="587250" y="1383175"/>
            <a:ext cx="406500" cy="338700"/>
          </a:xfrm>
          <a:prstGeom prst="smileyFace">
            <a:avLst>
              <a:gd name="adj" fmla="val 4653"/>
            </a:avLst>
          </a:prstGeom>
          <a:solidFill>
            <a:srgbClr val="A3D6DD"/>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g29b17e9d322_0_679"/>
          <p:cNvSpPr/>
          <p:nvPr/>
        </p:nvSpPr>
        <p:spPr>
          <a:xfrm>
            <a:off x="1146150" y="1383175"/>
            <a:ext cx="406500" cy="338700"/>
          </a:xfrm>
          <a:prstGeom prst="smileyFace">
            <a:avLst>
              <a:gd name="adj" fmla="val 4653"/>
            </a:avLst>
          </a:prstGeom>
          <a:solidFill>
            <a:srgbClr val="A3D6DD"/>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g29b17e9d322_0_679"/>
          <p:cNvSpPr/>
          <p:nvPr/>
        </p:nvSpPr>
        <p:spPr>
          <a:xfrm>
            <a:off x="1705050" y="1383175"/>
            <a:ext cx="406500" cy="338700"/>
          </a:xfrm>
          <a:prstGeom prst="smileyFace">
            <a:avLst>
              <a:gd name="adj" fmla="val 4653"/>
            </a:avLst>
          </a:prstGeom>
          <a:solidFill>
            <a:srgbClr val="A3D6DD"/>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g29b17e9d322_0_679"/>
          <p:cNvSpPr/>
          <p:nvPr/>
        </p:nvSpPr>
        <p:spPr>
          <a:xfrm>
            <a:off x="2238450" y="1383175"/>
            <a:ext cx="406500" cy="338700"/>
          </a:xfrm>
          <a:prstGeom prst="smileyFace">
            <a:avLst>
              <a:gd name="adj" fmla="val 4653"/>
            </a:avLst>
          </a:prstGeom>
          <a:solidFill>
            <a:srgbClr val="A3D6DD"/>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g29b17e9d322_0_679"/>
          <p:cNvSpPr/>
          <p:nvPr/>
        </p:nvSpPr>
        <p:spPr>
          <a:xfrm>
            <a:off x="1136350" y="2281088"/>
            <a:ext cx="406500" cy="338700"/>
          </a:xfrm>
          <a:prstGeom prst="smileyFace">
            <a:avLst>
              <a:gd name="adj" fmla="val 4653"/>
            </a:avLst>
          </a:prstGeom>
          <a:solidFill>
            <a:srgbClr val="A3D6DD"/>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g29b17e9d322_0_679"/>
          <p:cNvSpPr/>
          <p:nvPr/>
        </p:nvSpPr>
        <p:spPr>
          <a:xfrm>
            <a:off x="587250" y="2281088"/>
            <a:ext cx="406500" cy="338700"/>
          </a:xfrm>
          <a:prstGeom prst="smileyFace">
            <a:avLst>
              <a:gd name="adj" fmla="val 4653"/>
            </a:avLst>
          </a:prstGeom>
          <a:solidFill>
            <a:srgbClr val="A3D6DD"/>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g29b17e9d322_0_679"/>
          <p:cNvSpPr/>
          <p:nvPr/>
        </p:nvSpPr>
        <p:spPr>
          <a:xfrm>
            <a:off x="587250" y="1844125"/>
            <a:ext cx="406500" cy="338700"/>
          </a:xfrm>
          <a:prstGeom prst="smileyFace">
            <a:avLst>
              <a:gd name="adj" fmla="val 4653"/>
            </a:avLst>
          </a:prstGeom>
          <a:solidFill>
            <a:srgbClr val="A3D6DD"/>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g29b17e9d322_0_679"/>
          <p:cNvSpPr/>
          <p:nvPr/>
        </p:nvSpPr>
        <p:spPr>
          <a:xfrm>
            <a:off x="1146150" y="1844125"/>
            <a:ext cx="406500" cy="338700"/>
          </a:xfrm>
          <a:prstGeom prst="smileyFace">
            <a:avLst>
              <a:gd name="adj" fmla="val 4653"/>
            </a:avLst>
          </a:prstGeom>
          <a:solidFill>
            <a:srgbClr val="A3D6DD"/>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g29b17e9d322_0_679"/>
          <p:cNvSpPr/>
          <p:nvPr/>
        </p:nvSpPr>
        <p:spPr>
          <a:xfrm>
            <a:off x="1705050" y="1844125"/>
            <a:ext cx="406500" cy="338700"/>
          </a:xfrm>
          <a:prstGeom prst="smileyFace">
            <a:avLst>
              <a:gd name="adj" fmla="val 4653"/>
            </a:avLst>
          </a:prstGeom>
          <a:solidFill>
            <a:srgbClr val="A3D6DD"/>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g29b17e9d322_0_679"/>
          <p:cNvSpPr/>
          <p:nvPr/>
        </p:nvSpPr>
        <p:spPr>
          <a:xfrm>
            <a:off x="2238450" y="1844125"/>
            <a:ext cx="406500" cy="338700"/>
          </a:xfrm>
          <a:prstGeom prst="smileyFace">
            <a:avLst>
              <a:gd name="adj" fmla="val 4653"/>
            </a:avLst>
          </a:prstGeom>
          <a:solidFill>
            <a:srgbClr val="A3D6DD"/>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g29b17e9d322_0_679"/>
          <p:cNvSpPr/>
          <p:nvPr/>
        </p:nvSpPr>
        <p:spPr>
          <a:xfrm>
            <a:off x="423950" y="1116913"/>
            <a:ext cx="2432700" cy="1626300"/>
          </a:xfrm>
          <a:prstGeom prst="rect">
            <a:avLst/>
          </a:prstGeom>
          <a:noFill/>
          <a:ln w="2857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g29b17e9d322_0_679"/>
          <p:cNvSpPr txBox="1"/>
          <p:nvPr/>
        </p:nvSpPr>
        <p:spPr>
          <a:xfrm>
            <a:off x="627975" y="1054450"/>
            <a:ext cx="2432700" cy="26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The Knowledge Group</a:t>
            </a:r>
            <a:endParaRPr sz="1400" b="0" i="0" u="none" strike="noStrike" cap="none">
              <a:solidFill>
                <a:srgbClr val="000000"/>
              </a:solidFill>
              <a:latin typeface="Arial"/>
              <a:ea typeface="Arial"/>
              <a:cs typeface="Arial"/>
              <a:sym typeface="Arial"/>
            </a:endParaRPr>
          </a:p>
        </p:txBody>
      </p:sp>
      <p:sp>
        <p:nvSpPr>
          <p:cNvPr id="345" name="Google Shape;345;g29b17e9d322_0_679"/>
          <p:cNvSpPr txBox="1"/>
          <p:nvPr/>
        </p:nvSpPr>
        <p:spPr>
          <a:xfrm>
            <a:off x="587250" y="1308425"/>
            <a:ext cx="4065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45818E"/>
                </a:solidFill>
                <a:latin typeface="Public Sans"/>
                <a:ea typeface="Public Sans"/>
                <a:cs typeface="Public Sans"/>
                <a:sym typeface="Public Sans"/>
              </a:rPr>
              <a:t>1</a:t>
            </a:r>
            <a:endParaRPr sz="2200" b="1" i="0" u="none" strike="noStrike" cap="none">
              <a:solidFill>
                <a:srgbClr val="45818E"/>
              </a:solidFill>
              <a:latin typeface="Public Sans"/>
              <a:ea typeface="Public Sans"/>
              <a:cs typeface="Public Sans"/>
              <a:sym typeface="Public Sans"/>
            </a:endParaRPr>
          </a:p>
        </p:txBody>
      </p:sp>
      <p:sp>
        <p:nvSpPr>
          <p:cNvPr id="346" name="Google Shape;346;g29b17e9d322_0_679"/>
          <p:cNvSpPr txBox="1"/>
          <p:nvPr/>
        </p:nvSpPr>
        <p:spPr>
          <a:xfrm>
            <a:off x="2263950" y="1308425"/>
            <a:ext cx="4065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45818E"/>
                </a:solidFill>
                <a:latin typeface="Public Sans"/>
                <a:ea typeface="Public Sans"/>
                <a:cs typeface="Public Sans"/>
                <a:sym typeface="Public Sans"/>
              </a:rPr>
              <a:t>4</a:t>
            </a:r>
            <a:endParaRPr sz="2200" b="1" i="0" u="none" strike="noStrike" cap="none">
              <a:solidFill>
                <a:srgbClr val="45818E"/>
              </a:solidFill>
              <a:latin typeface="Public Sans"/>
              <a:ea typeface="Public Sans"/>
              <a:cs typeface="Public Sans"/>
              <a:sym typeface="Public Sans"/>
            </a:endParaRPr>
          </a:p>
        </p:txBody>
      </p:sp>
      <p:sp>
        <p:nvSpPr>
          <p:cNvPr id="347" name="Google Shape;347;g29b17e9d322_0_679"/>
          <p:cNvSpPr txBox="1"/>
          <p:nvPr/>
        </p:nvSpPr>
        <p:spPr>
          <a:xfrm>
            <a:off x="1692300" y="1308425"/>
            <a:ext cx="4065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45818E"/>
                </a:solidFill>
                <a:latin typeface="Public Sans"/>
                <a:ea typeface="Public Sans"/>
                <a:cs typeface="Public Sans"/>
                <a:sym typeface="Public Sans"/>
              </a:rPr>
              <a:t>3</a:t>
            </a:r>
            <a:endParaRPr sz="2200" b="1" i="0" u="none" strike="noStrike" cap="none">
              <a:solidFill>
                <a:srgbClr val="45818E"/>
              </a:solidFill>
              <a:latin typeface="Public Sans"/>
              <a:ea typeface="Public Sans"/>
              <a:cs typeface="Public Sans"/>
              <a:sym typeface="Public Sans"/>
            </a:endParaRPr>
          </a:p>
        </p:txBody>
      </p:sp>
      <p:sp>
        <p:nvSpPr>
          <p:cNvPr id="348" name="Google Shape;348;g29b17e9d322_0_679"/>
          <p:cNvSpPr txBox="1"/>
          <p:nvPr/>
        </p:nvSpPr>
        <p:spPr>
          <a:xfrm>
            <a:off x="1146150" y="1308413"/>
            <a:ext cx="4065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45818E"/>
                </a:solidFill>
                <a:latin typeface="Public Sans"/>
                <a:ea typeface="Public Sans"/>
                <a:cs typeface="Public Sans"/>
                <a:sym typeface="Public Sans"/>
              </a:rPr>
              <a:t>2</a:t>
            </a:r>
            <a:endParaRPr sz="2200" b="1" i="0" u="none" strike="noStrike" cap="none">
              <a:solidFill>
                <a:srgbClr val="45818E"/>
              </a:solidFill>
              <a:latin typeface="Public Sans"/>
              <a:ea typeface="Public Sans"/>
              <a:cs typeface="Public Sans"/>
              <a:sym typeface="Public Sans"/>
            </a:endParaRPr>
          </a:p>
        </p:txBody>
      </p:sp>
      <p:sp>
        <p:nvSpPr>
          <p:cNvPr id="349" name="Google Shape;349;g29b17e9d322_0_679"/>
          <p:cNvSpPr txBox="1"/>
          <p:nvPr/>
        </p:nvSpPr>
        <p:spPr>
          <a:xfrm>
            <a:off x="587250" y="1794763"/>
            <a:ext cx="4065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45818E"/>
                </a:solidFill>
                <a:latin typeface="Public Sans"/>
                <a:ea typeface="Public Sans"/>
                <a:cs typeface="Public Sans"/>
                <a:sym typeface="Public Sans"/>
              </a:rPr>
              <a:t>5</a:t>
            </a:r>
            <a:endParaRPr sz="2200" b="1" i="0" u="none" strike="noStrike" cap="none">
              <a:solidFill>
                <a:srgbClr val="45818E"/>
              </a:solidFill>
              <a:latin typeface="Public Sans"/>
              <a:ea typeface="Public Sans"/>
              <a:cs typeface="Public Sans"/>
              <a:sym typeface="Public Sans"/>
            </a:endParaRPr>
          </a:p>
        </p:txBody>
      </p:sp>
      <p:sp>
        <p:nvSpPr>
          <p:cNvPr id="350" name="Google Shape;350;g29b17e9d322_0_679"/>
          <p:cNvSpPr txBox="1"/>
          <p:nvPr/>
        </p:nvSpPr>
        <p:spPr>
          <a:xfrm>
            <a:off x="2263950" y="1794763"/>
            <a:ext cx="4065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45818E"/>
                </a:solidFill>
                <a:latin typeface="Public Sans"/>
                <a:ea typeface="Public Sans"/>
                <a:cs typeface="Public Sans"/>
                <a:sym typeface="Public Sans"/>
              </a:rPr>
              <a:t>8</a:t>
            </a:r>
            <a:endParaRPr sz="2200" b="1" i="0" u="none" strike="noStrike" cap="none">
              <a:solidFill>
                <a:srgbClr val="45818E"/>
              </a:solidFill>
              <a:latin typeface="Public Sans"/>
              <a:ea typeface="Public Sans"/>
              <a:cs typeface="Public Sans"/>
              <a:sym typeface="Public Sans"/>
            </a:endParaRPr>
          </a:p>
        </p:txBody>
      </p:sp>
      <p:sp>
        <p:nvSpPr>
          <p:cNvPr id="351" name="Google Shape;351;g29b17e9d322_0_679"/>
          <p:cNvSpPr txBox="1"/>
          <p:nvPr/>
        </p:nvSpPr>
        <p:spPr>
          <a:xfrm>
            <a:off x="1692300" y="1794763"/>
            <a:ext cx="4065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45818E"/>
                </a:solidFill>
                <a:latin typeface="Public Sans"/>
                <a:ea typeface="Public Sans"/>
                <a:cs typeface="Public Sans"/>
                <a:sym typeface="Public Sans"/>
              </a:rPr>
              <a:t>7</a:t>
            </a:r>
            <a:endParaRPr sz="2200" b="1" i="0" u="none" strike="noStrike" cap="none">
              <a:solidFill>
                <a:srgbClr val="45818E"/>
              </a:solidFill>
              <a:latin typeface="Public Sans"/>
              <a:ea typeface="Public Sans"/>
              <a:cs typeface="Public Sans"/>
              <a:sym typeface="Public Sans"/>
            </a:endParaRPr>
          </a:p>
        </p:txBody>
      </p:sp>
      <p:sp>
        <p:nvSpPr>
          <p:cNvPr id="352" name="Google Shape;352;g29b17e9d322_0_679"/>
          <p:cNvSpPr txBox="1"/>
          <p:nvPr/>
        </p:nvSpPr>
        <p:spPr>
          <a:xfrm>
            <a:off x="1146150" y="1794750"/>
            <a:ext cx="4065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45818E"/>
                </a:solidFill>
                <a:latin typeface="Public Sans"/>
                <a:ea typeface="Public Sans"/>
                <a:cs typeface="Public Sans"/>
                <a:sym typeface="Public Sans"/>
              </a:rPr>
              <a:t>6</a:t>
            </a:r>
            <a:endParaRPr sz="2200" b="1" i="0" u="none" strike="noStrike" cap="none">
              <a:solidFill>
                <a:srgbClr val="45818E"/>
              </a:solidFill>
              <a:latin typeface="Public Sans"/>
              <a:ea typeface="Public Sans"/>
              <a:cs typeface="Public Sans"/>
              <a:sym typeface="Public Sans"/>
            </a:endParaRPr>
          </a:p>
        </p:txBody>
      </p:sp>
      <p:sp>
        <p:nvSpPr>
          <p:cNvPr id="353" name="Google Shape;353;g29b17e9d322_0_679"/>
          <p:cNvSpPr txBox="1"/>
          <p:nvPr/>
        </p:nvSpPr>
        <p:spPr>
          <a:xfrm>
            <a:off x="589275" y="2253650"/>
            <a:ext cx="4065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45818E"/>
                </a:solidFill>
                <a:latin typeface="Public Sans"/>
                <a:ea typeface="Public Sans"/>
                <a:cs typeface="Public Sans"/>
                <a:sym typeface="Public Sans"/>
              </a:rPr>
              <a:t>9</a:t>
            </a:r>
            <a:endParaRPr sz="2200" b="1" i="0" u="none" strike="noStrike" cap="none">
              <a:solidFill>
                <a:srgbClr val="45818E"/>
              </a:solidFill>
              <a:latin typeface="Public Sans"/>
              <a:ea typeface="Public Sans"/>
              <a:cs typeface="Public Sans"/>
              <a:sym typeface="Public Sans"/>
            </a:endParaRPr>
          </a:p>
        </p:txBody>
      </p:sp>
      <p:sp>
        <p:nvSpPr>
          <p:cNvPr id="354" name="Google Shape;354;g29b17e9d322_0_679"/>
          <p:cNvSpPr txBox="1"/>
          <p:nvPr/>
        </p:nvSpPr>
        <p:spPr>
          <a:xfrm>
            <a:off x="1148175" y="2253650"/>
            <a:ext cx="6129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45818E"/>
                </a:solidFill>
                <a:latin typeface="Public Sans"/>
                <a:ea typeface="Public Sans"/>
                <a:cs typeface="Public Sans"/>
                <a:sym typeface="Public Sans"/>
              </a:rPr>
              <a:t>10</a:t>
            </a:r>
            <a:endParaRPr sz="2200" b="1" i="0" u="none" strike="noStrike" cap="none">
              <a:solidFill>
                <a:srgbClr val="45818E"/>
              </a:solidFill>
              <a:latin typeface="Public Sans"/>
              <a:ea typeface="Public Sans"/>
              <a:cs typeface="Public Sans"/>
              <a:sym typeface="Public Sans"/>
            </a:endParaRPr>
          </a:p>
        </p:txBody>
      </p:sp>
      <p:pic>
        <p:nvPicPr>
          <p:cNvPr id="355" name="Google Shape;355;g29b17e9d322_0_679"/>
          <p:cNvPicPr preferRelativeResize="0"/>
          <p:nvPr/>
        </p:nvPicPr>
        <p:blipFill rotWithShape="1">
          <a:blip r:embed="rId4">
            <a:alphaModFix/>
          </a:blip>
          <a:srcRect/>
          <a:stretch/>
        </p:blipFill>
        <p:spPr>
          <a:xfrm>
            <a:off x="2672469" y="2842402"/>
            <a:ext cx="6377432" cy="2204313"/>
          </a:xfrm>
          <a:prstGeom prst="rect">
            <a:avLst/>
          </a:prstGeom>
          <a:noFill/>
          <a:ln>
            <a:noFill/>
          </a:ln>
        </p:spPr>
      </p:pic>
      <p:sp>
        <p:nvSpPr>
          <p:cNvPr id="7" name="Google Shape;385;g29b17e9d322_0_620">
            <a:extLst>
              <a:ext uri="{FF2B5EF4-FFF2-40B4-BE49-F238E27FC236}">
                <a16:creationId xmlns:a16="http://schemas.microsoft.com/office/drawing/2014/main" id="{5CD655B6-4074-1518-AD5E-68346FDCF1A8}"/>
              </a:ext>
            </a:extLst>
          </p:cNvPr>
          <p:cNvSpPr txBox="1"/>
          <p:nvPr/>
        </p:nvSpPr>
        <p:spPr>
          <a:xfrm>
            <a:off x="6010575" y="3376100"/>
            <a:ext cx="20340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dirty="0">
                <a:solidFill>
                  <a:srgbClr val="45818E"/>
                </a:solidFill>
                <a:latin typeface="Caveat"/>
                <a:ea typeface="Caveat"/>
                <a:cs typeface="Caveat"/>
                <a:sym typeface="Caveat"/>
              </a:rPr>
              <a:t>Student 2</a:t>
            </a:r>
            <a:endParaRPr sz="1600" b="1" i="0" u="none" strike="noStrike" cap="none" dirty="0">
              <a:solidFill>
                <a:srgbClr val="45818E"/>
              </a:solidFill>
              <a:latin typeface="Caveat"/>
              <a:ea typeface="Caveat"/>
              <a:cs typeface="Caveat"/>
              <a:sym typeface="Caveat"/>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g29b17e9d322_0_620"/>
          <p:cNvPicPr preferRelativeResize="0"/>
          <p:nvPr/>
        </p:nvPicPr>
        <p:blipFill rotWithShape="1">
          <a:blip r:embed="rId4">
            <a:alphaModFix/>
          </a:blip>
          <a:srcRect/>
          <a:stretch/>
        </p:blipFill>
        <p:spPr>
          <a:xfrm>
            <a:off x="2673244" y="2842602"/>
            <a:ext cx="6377432" cy="2204313"/>
          </a:xfrm>
          <a:prstGeom prst="rect">
            <a:avLst/>
          </a:prstGeom>
          <a:noFill/>
          <a:ln>
            <a:noFill/>
          </a:ln>
        </p:spPr>
      </p:pic>
      <p:sp>
        <p:nvSpPr>
          <p:cNvPr id="361" name="Google Shape;361;g29b17e9d322_0_6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solidFill>
                  <a:schemeClr val="dk1"/>
                </a:solidFill>
              </a:rPr>
              <a:t>Modeling the Process</a:t>
            </a:r>
            <a:endParaRPr/>
          </a:p>
        </p:txBody>
      </p:sp>
      <p:sp>
        <p:nvSpPr>
          <p:cNvPr id="362" name="Google Shape;362;g29b17e9d322_0_620"/>
          <p:cNvSpPr txBox="1">
            <a:spLocks noGrp="1"/>
          </p:cNvSpPr>
          <p:nvPr>
            <p:ph type="subTitle" idx="2"/>
          </p:nvPr>
        </p:nvSpPr>
        <p:spPr>
          <a:xfrm>
            <a:off x="2764450" y="5706700"/>
            <a:ext cx="4792800" cy="3105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SzPts val="1200"/>
              <a:buNone/>
            </a:pPr>
            <a:endParaRPr/>
          </a:p>
        </p:txBody>
      </p:sp>
      <p:sp>
        <p:nvSpPr>
          <p:cNvPr id="363" name="Google Shape;363;g29b17e9d322_0_620"/>
          <p:cNvSpPr txBox="1">
            <a:spLocks noGrp="1"/>
          </p:cNvSpPr>
          <p:nvPr>
            <p:ph type="subTitle" idx="3"/>
          </p:nvPr>
        </p:nvSpPr>
        <p:spPr>
          <a:xfrm>
            <a:off x="3033450" y="5940991"/>
            <a:ext cx="4524000" cy="2355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SzPts val="900"/>
              <a:buNone/>
            </a:pPr>
            <a:endParaRPr/>
          </a:p>
        </p:txBody>
      </p:sp>
      <p:sp>
        <p:nvSpPr>
          <p:cNvPr id="364" name="Google Shape;364;g29b17e9d322_0_620"/>
          <p:cNvSpPr txBox="1">
            <a:spLocks noGrp="1"/>
          </p:cNvSpPr>
          <p:nvPr>
            <p:ph type="sldNum" idx="12"/>
          </p:nvPr>
        </p:nvSpPr>
        <p:spPr>
          <a:xfrm>
            <a:off x="8548658" y="59586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100"/>
              <a:buNone/>
            </a:pPr>
            <a:fld id="{00000000-1234-1234-1234-123412341234}" type="slidenum">
              <a:rPr lang="en"/>
              <a:t>18</a:t>
            </a:fld>
            <a:endParaRPr/>
          </a:p>
        </p:txBody>
      </p:sp>
      <p:sp>
        <p:nvSpPr>
          <p:cNvPr id="365" name="Google Shape;365;g29b17e9d322_0_620"/>
          <p:cNvSpPr/>
          <p:nvPr/>
        </p:nvSpPr>
        <p:spPr>
          <a:xfrm>
            <a:off x="587250" y="1383175"/>
            <a:ext cx="406500" cy="338700"/>
          </a:xfrm>
          <a:prstGeom prst="smileyFace">
            <a:avLst>
              <a:gd name="adj" fmla="val 4653"/>
            </a:avLst>
          </a:prstGeom>
          <a:solidFill>
            <a:srgbClr val="A3D6DD"/>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g29b17e9d322_0_620"/>
          <p:cNvSpPr/>
          <p:nvPr/>
        </p:nvSpPr>
        <p:spPr>
          <a:xfrm>
            <a:off x="1705050" y="1383175"/>
            <a:ext cx="406500" cy="338700"/>
          </a:xfrm>
          <a:prstGeom prst="smileyFace">
            <a:avLst>
              <a:gd name="adj" fmla="val 4653"/>
            </a:avLst>
          </a:prstGeom>
          <a:solidFill>
            <a:srgbClr val="A3D6DD"/>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g29b17e9d322_0_620"/>
          <p:cNvSpPr/>
          <p:nvPr/>
        </p:nvSpPr>
        <p:spPr>
          <a:xfrm>
            <a:off x="2238450" y="1383175"/>
            <a:ext cx="406500" cy="338700"/>
          </a:xfrm>
          <a:prstGeom prst="smileyFace">
            <a:avLst>
              <a:gd name="adj" fmla="val 4653"/>
            </a:avLst>
          </a:prstGeom>
          <a:solidFill>
            <a:srgbClr val="A3D6DD"/>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g29b17e9d322_0_620"/>
          <p:cNvSpPr/>
          <p:nvPr/>
        </p:nvSpPr>
        <p:spPr>
          <a:xfrm>
            <a:off x="1136350" y="2281088"/>
            <a:ext cx="406500" cy="338700"/>
          </a:xfrm>
          <a:prstGeom prst="smileyFace">
            <a:avLst>
              <a:gd name="adj" fmla="val 4653"/>
            </a:avLst>
          </a:prstGeom>
          <a:solidFill>
            <a:srgbClr val="A3D6DD"/>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g29b17e9d322_0_620"/>
          <p:cNvSpPr/>
          <p:nvPr/>
        </p:nvSpPr>
        <p:spPr>
          <a:xfrm>
            <a:off x="587250" y="2281088"/>
            <a:ext cx="406500" cy="338700"/>
          </a:xfrm>
          <a:prstGeom prst="smileyFace">
            <a:avLst>
              <a:gd name="adj" fmla="val 4653"/>
            </a:avLst>
          </a:prstGeom>
          <a:solidFill>
            <a:srgbClr val="A3D6DD"/>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g29b17e9d322_0_620"/>
          <p:cNvSpPr/>
          <p:nvPr/>
        </p:nvSpPr>
        <p:spPr>
          <a:xfrm>
            <a:off x="587250" y="1844125"/>
            <a:ext cx="406500" cy="338700"/>
          </a:xfrm>
          <a:prstGeom prst="smileyFace">
            <a:avLst>
              <a:gd name="adj" fmla="val 4653"/>
            </a:avLst>
          </a:prstGeom>
          <a:solidFill>
            <a:srgbClr val="A3D6DD"/>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g29b17e9d322_0_620"/>
          <p:cNvSpPr/>
          <p:nvPr/>
        </p:nvSpPr>
        <p:spPr>
          <a:xfrm>
            <a:off x="1146150" y="1844125"/>
            <a:ext cx="406500" cy="338700"/>
          </a:xfrm>
          <a:prstGeom prst="smileyFace">
            <a:avLst>
              <a:gd name="adj" fmla="val 4653"/>
            </a:avLst>
          </a:prstGeom>
          <a:solidFill>
            <a:srgbClr val="A3D6DD"/>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g29b17e9d322_0_620"/>
          <p:cNvSpPr/>
          <p:nvPr/>
        </p:nvSpPr>
        <p:spPr>
          <a:xfrm>
            <a:off x="1705050" y="1844125"/>
            <a:ext cx="406500" cy="338700"/>
          </a:xfrm>
          <a:prstGeom prst="smileyFace">
            <a:avLst>
              <a:gd name="adj" fmla="val 4653"/>
            </a:avLst>
          </a:prstGeom>
          <a:solidFill>
            <a:srgbClr val="A3D6DD"/>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g29b17e9d322_0_620"/>
          <p:cNvSpPr/>
          <p:nvPr/>
        </p:nvSpPr>
        <p:spPr>
          <a:xfrm>
            <a:off x="2238450" y="1844125"/>
            <a:ext cx="406500" cy="338700"/>
          </a:xfrm>
          <a:prstGeom prst="smileyFace">
            <a:avLst>
              <a:gd name="adj" fmla="val 4653"/>
            </a:avLst>
          </a:prstGeom>
          <a:solidFill>
            <a:srgbClr val="A3D6DD"/>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g29b17e9d322_0_620"/>
          <p:cNvSpPr/>
          <p:nvPr/>
        </p:nvSpPr>
        <p:spPr>
          <a:xfrm>
            <a:off x="430700" y="1068300"/>
            <a:ext cx="2432700" cy="1626300"/>
          </a:xfrm>
          <a:prstGeom prst="rect">
            <a:avLst/>
          </a:prstGeom>
          <a:noFill/>
          <a:ln w="2857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g29b17e9d322_0_620"/>
          <p:cNvSpPr txBox="1"/>
          <p:nvPr/>
        </p:nvSpPr>
        <p:spPr>
          <a:xfrm>
            <a:off x="587250" y="1068300"/>
            <a:ext cx="2432700" cy="26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The Knowledge Group</a:t>
            </a:r>
            <a:endParaRPr sz="1400" b="0" i="0" u="none" strike="noStrike" cap="none">
              <a:solidFill>
                <a:srgbClr val="000000"/>
              </a:solidFill>
              <a:latin typeface="Arial"/>
              <a:ea typeface="Arial"/>
              <a:cs typeface="Arial"/>
              <a:sym typeface="Arial"/>
            </a:endParaRPr>
          </a:p>
        </p:txBody>
      </p:sp>
      <p:sp>
        <p:nvSpPr>
          <p:cNvPr id="376" name="Google Shape;376;g29b17e9d322_0_620"/>
          <p:cNvSpPr txBox="1"/>
          <p:nvPr/>
        </p:nvSpPr>
        <p:spPr>
          <a:xfrm>
            <a:off x="587250" y="1308425"/>
            <a:ext cx="4065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45818E"/>
                </a:solidFill>
                <a:latin typeface="Public Sans"/>
                <a:ea typeface="Public Sans"/>
                <a:cs typeface="Public Sans"/>
                <a:sym typeface="Public Sans"/>
              </a:rPr>
              <a:t>1</a:t>
            </a:r>
            <a:endParaRPr sz="2200" b="1" i="0" u="none" strike="noStrike" cap="none">
              <a:solidFill>
                <a:srgbClr val="45818E"/>
              </a:solidFill>
              <a:latin typeface="Public Sans"/>
              <a:ea typeface="Public Sans"/>
              <a:cs typeface="Public Sans"/>
              <a:sym typeface="Public Sans"/>
            </a:endParaRPr>
          </a:p>
        </p:txBody>
      </p:sp>
      <p:sp>
        <p:nvSpPr>
          <p:cNvPr id="377" name="Google Shape;377;g29b17e9d322_0_620"/>
          <p:cNvSpPr txBox="1"/>
          <p:nvPr/>
        </p:nvSpPr>
        <p:spPr>
          <a:xfrm>
            <a:off x="2263950" y="1308425"/>
            <a:ext cx="4065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45818E"/>
                </a:solidFill>
                <a:latin typeface="Public Sans"/>
                <a:ea typeface="Public Sans"/>
                <a:cs typeface="Public Sans"/>
                <a:sym typeface="Public Sans"/>
              </a:rPr>
              <a:t>4</a:t>
            </a:r>
            <a:endParaRPr sz="2200" b="1" i="0" u="none" strike="noStrike" cap="none">
              <a:solidFill>
                <a:srgbClr val="45818E"/>
              </a:solidFill>
              <a:latin typeface="Public Sans"/>
              <a:ea typeface="Public Sans"/>
              <a:cs typeface="Public Sans"/>
              <a:sym typeface="Public Sans"/>
            </a:endParaRPr>
          </a:p>
        </p:txBody>
      </p:sp>
      <p:sp>
        <p:nvSpPr>
          <p:cNvPr id="378" name="Google Shape;378;g29b17e9d322_0_620"/>
          <p:cNvSpPr txBox="1"/>
          <p:nvPr/>
        </p:nvSpPr>
        <p:spPr>
          <a:xfrm>
            <a:off x="1692300" y="1308425"/>
            <a:ext cx="4065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45818E"/>
                </a:solidFill>
                <a:latin typeface="Public Sans"/>
                <a:ea typeface="Public Sans"/>
                <a:cs typeface="Public Sans"/>
                <a:sym typeface="Public Sans"/>
              </a:rPr>
              <a:t>3</a:t>
            </a:r>
            <a:endParaRPr sz="2200" b="1" i="0" u="none" strike="noStrike" cap="none">
              <a:solidFill>
                <a:srgbClr val="45818E"/>
              </a:solidFill>
              <a:latin typeface="Public Sans"/>
              <a:ea typeface="Public Sans"/>
              <a:cs typeface="Public Sans"/>
              <a:sym typeface="Public Sans"/>
            </a:endParaRPr>
          </a:p>
        </p:txBody>
      </p:sp>
      <p:sp>
        <p:nvSpPr>
          <p:cNvPr id="379" name="Google Shape;379;g29b17e9d322_0_620"/>
          <p:cNvSpPr txBox="1"/>
          <p:nvPr/>
        </p:nvSpPr>
        <p:spPr>
          <a:xfrm>
            <a:off x="587250" y="1794763"/>
            <a:ext cx="4065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45818E"/>
                </a:solidFill>
                <a:latin typeface="Public Sans"/>
                <a:ea typeface="Public Sans"/>
                <a:cs typeface="Public Sans"/>
                <a:sym typeface="Public Sans"/>
              </a:rPr>
              <a:t>5</a:t>
            </a:r>
            <a:endParaRPr sz="2200" b="1" i="0" u="none" strike="noStrike" cap="none">
              <a:solidFill>
                <a:srgbClr val="45818E"/>
              </a:solidFill>
              <a:latin typeface="Public Sans"/>
              <a:ea typeface="Public Sans"/>
              <a:cs typeface="Public Sans"/>
              <a:sym typeface="Public Sans"/>
            </a:endParaRPr>
          </a:p>
        </p:txBody>
      </p:sp>
      <p:sp>
        <p:nvSpPr>
          <p:cNvPr id="380" name="Google Shape;380;g29b17e9d322_0_620"/>
          <p:cNvSpPr txBox="1"/>
          <p:nvPr/>
        </p:nvSpPr>
        <p:spPr>
          <a:xfrm>
            <a:off x="2263950" y="1794763"/>
            <a:ext cx="4065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45818E"/>
                </a:solidFill>
                <a:latin typeface="Public Sans"/>
                <a:ea typeface="Public Sans"/>
                <a:cs typeface="Public Sans"/>
                <a:sym typeface="Public Sans"/>
              </a:rPr>
              <a:t>8</a:t>
            </a:r>
            <a:endParaRPr sz="2200" b="1" i="0" u="none" strike="noStrike" cap="none">
              <a:solidFill>
                <a:srgbClr val="45818E"/>
              </a:solidFill>
              <a:latin typeface="Public Sans"/>
              <a:ea typeface="Public Sans"/>
              <a:cs typeface="Public Sans"/>
              <a:sym typeface="Public Sans"/>
            </a:endParaRPr>
          </a:p>
        </p:txBody>
      </p:sp>
      <p:sp>
        <p:nvSpPr>
          <p:cNvPr id="381" name="Google Shape;381;g29b17e9d322_0_620"/>
          <p:cNvSpPr txBox="1"/>
          <p:nvPr/>
        </p:nvSpPr>
        <p:spPr>
          <a:xfrm>
            <a:off x="1692300" y="1794763"/>
            <a:ext cx="4065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45818E"/>
                </a:solidFill>
                <a:latin typeface="Public Sans"/>
                <a:ea typeface="Public Sans"/>
                <a:cs typeface="Public Sans"/>
                <a:sym typeface="Public Sans"/>
              </a:rPr>
              <a:t>7</a:t>
            </a:r>
            <a:endParaRPr sz="2200" b="1" i="0" u="none" strike="noStrike" cap="none">
              <a:solidFill>
                <a:srgbClr val="45818E"/>
              </a:solidFill>
              <a:latin typeface="Public Sans"/>
              <a:ea typeface="Public Sans"/>
              <a:cs typeface="Public Sans"/>
              <a:sym typeface="Public Sans"/>
            </a:endParaRPr>
          </a:p>
        </p:txBody>
      </p:sp>
      <p:sp>
        <p:nvSpPr>
          <p:cNvPr id="382" name="Google Shape;382;g29b17e9d322_0_620"/>
          <p:cNvSpPr txBox="1"/>
          <p:nvPr/>
        </p:nvSpPr>
        <p:spPr>
          <a:xfrm>
            <a:off x="1146150" y="1794750"/>
            <a:ext cx="4065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45818E"/>
                </a:solidFill>
                <a:latin typeface="Public Sans"/>
                <a:ea typeface="Public Sans"/>
                <a:cs typeface="Public Sans"/>
                <a:sym typeface="Public Sans"/>
              </a:rPr>
              <a:t>6</a:t>
            </a:r>
            <a:endParaRPr sz="2200" b="1" i="0" u="none" strike="noStrike" cap="none">
              <a:solidFill>
                <a:srgbClr val="45818E"/>
              </a:solidFill>
              <a:latin typeface="Public Sans"/>
              <a:ea typeface="Public Sans"/>
              <a:cs typeface="Public Sans"/>
              <a:sym typeface="Public Sans"/>
            </a:endParaRPr>
          </a:p>
        </p:txBody>
      </p:sp>
      <p:sp>
        <p:nvSpPr>
          <p:cNvPr id="383" name="Google Shape;383;g29b17e9d322_0_620"/>
          <p:cNvSpPr txBox="1"/>
          <p:nvPr/>
        </p:nvSpPr>
        <p:spPr>
          <a:xfrm>
            <a:off x="589275" y="2253650"/>
            <a:ext cx="4065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45818E"/>
                </a:solidFill>
                <a:latin typeface="Public Sans"/>
                <a:ea typeface="Public Sans"/>
                <a:cs typeface="Public Sans"/>
                <a:sym typeface="Public Sans"/>
              </a:rPr>
              <a:t>9</a:t>
            </a:r>
            <a:endParaRPr sz="2200" b="1" i="0" u="none" strike="noStrike" cap="none">
              <a:solidFill>
                <a:srgbClr val="45818E"/>
              </a:solidFill>
              <a:latin typeface="Public Sans"/>
              <a:ea typeface="Public Sans"/>
              <a:cs typeface="Public Sans"/>
              <a:sym typeface="Public Sans"/>
            </a:endParaRPr>
          </a:p>
        </p:txBody>
      </p:sp>
      <p:sp>
        <p:nvSpPr>
          <p:cNvPr id="384" name="Google Shape;384;g29b17e9d322_0_620"/>
          <p:cNvSpPr txBox="1"/>
          <p:nvPr/>
        </p:nvSpPr>
        <p:spPr>
          <a:xfrm>
            <a:off x="1148175" y="2253650"/>
            <a:ext cx="5487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45818E"/>
                </a:solidFill>
                <a:latin typeface="Public Sans"/>
                <a:ea typeface="Public Sans"/>
                <a:cs typeface="Public Sans"/>
                <a:sym typeface="Public Sans"/>
              </a:rPr>
              <a:t>10</a:t>
            </a:r>
            <a:endParaRPr sz="2200" b="1" i="0" u="none" strike="noStrike" cap="none">
              <a:solidFill>
                <a:srgbClr val="45818E"/>
              </a:solidFill>
              <a:latin typeface="Public Sans"/>
              <a:ea typeface="Public Sans"/>
              <a:cs typeface="Public Sans"/>
              <a:sym typeface="Public Sans"/>
            </a:endParaRPr>
          </a:p>
        </p:txBody>
      </p:sp>
      <p:sp>
        <p:nvSpPr>
          <p:cNvPr id="385" name="Google Shape;385;g29b17e9d322_0_620"/>
          <p:cNvSpPr txBox="1"/>
          <p:nvPr/>
        </p:nvSpPr>
        <p:spPr>
          <a:xfrm>
            <a:off x="6010575" y="3376100"/>
            <a:ext cx="20340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dirty="0">
                <a:solidFill>
                  <a:srgbClr val="45818E"/>
                </a:solidFill>
                <a:latin typeface="Caveat"/>
                <a:ea typeface="Caveat"/>
                <a:cs typeface="Caveat"/>
                <a:sym typeface="Caveat"/>
              </a:rPr>
              <a:t>Student 2</a:t>
            </a:r>
            <a:endParaRPr sz="1600" b="1" i="0" u="none" strike="noStrike" cap="none" dirty="0">
              <a:solidFill>
                <a:srgbClr val="45818E"/>
              </a:solidFill>
              <a:latin typeface="Caveat"/>
              <a:ea typeface="Caveat"/>
              <a:cs typeface="Caveat"/>
              <a:sym typeface="Caveat"/>
            </a:endParaRPr>
          </a:p>
        </p:txBody>
      </p:sp>
      <p:sp>
        <p:nvSpPr>
          <p:cNvPr id="6" name="Google Shape;408;g29b17e9d322_0_713">
            <a:extLst>
              <a:ext uri="{FF2B5EF4-FFF2-40B4-BE49-F238E27FC236}">
                <a16:creationId xmlns:a16="http://schemas.microsoft.com/office/drawing/2014/main" id="{F6665130-6D9A-8D86-AE7C-A2776CB753B8}"/>
              </a:ext>
            </a:extLst>
          </p:cNvPr>
          <p:cNvSpPr txBox="1"/>
          <p:nvPr/>
        </p:nvSpPr>
        <p:spPr>
          <a:xfrm>
            <a:off x="6010575" y="3888950"/>
            <a:ext cx="28395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5818E"/>
                </a:solidFill>
                <a:latin typeface="Caveat"/>
                <a:ea typeface="Caveat"/>
                <a:cs typeface="Caveat"/>
                <a:sym typeface="Caveat"/>
              </a:rPr>
              <a:t>Student 3, Student 6, Student 7 Student 10</a:t>
            </a:r>
            <a:endParaRPr sz="1600" b="1" i="0" u="none" strike="noStrike" cap="none">
              <a:solidFill>
                <a:srgbClr val="45818E"/>
              </a:solidFill>
              <a:latin typeface="Caveat"/>
              <a:ea typeface="Caveat"/>
              <a:cs typeface="Caveat"/>
              <a:sym typeface="Caveat"/>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g29b17e9d322_0_713"/>
          <p:cNvSpPr/>
          <p:nvPr/>
        </p:nvSpPr>
        <p:spPr>
          <a:xfrm>
            <a:off x="416500" y="1117013"/>
            <a:ext cx="2432700" cy="1626300"/>
          </a:xfrm>
          <a:prstGeom prst="rect">
            <a:avLst/>
          </a:prstGeom>
          <a:noFill/>
          <a:ln w="2857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1" name="Google Shape;391;g29b17e9d322_0_713"/>
          <p:cNvPicPr preferRelativeResize="0"/>
          <p:nvPr/>
        </p:nvPicPr>
        <p:blipFill rotWithShape="1">
          <a:blip r:embed="rId4">
            <a:alphaModFix/>
          </a:blip>
          <a:srcRect/>
          <a:stretch/>
        </p:blipFill>
        <p:spPr>
          <a:xfrm>
            <a:off x="2673244" y="2842602"/>
            <a:ext cx="6377432" cy="2204313"/>
          </a:xfrm>
          <a:prstGeom prst="rect">
            <a:avLst/>
          </a:prstGeom>
          <a:noFill/>
          <a:ln>
            <a:noFill/>
          </a:ln>
        </p:spPr>
      </p:pic>
      <p:sp>
        <p:nvSpPr>
          <p:cNvPr id="392" name="Google Shape;392;g29b17e9d322_0_7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solidFill>
                  <a:schemeClr val="dk1"/>
                </a:solidFill>
              </a:rPr>
              <a:t>Modeling the Process</a:t>
            </a:r>
            <a:endParaRPr/>
          </a:p>
        </p:txBody>
      </p:sp>
      <p:sp>
        <p:nvSpPr>
          <p:cNvPr id="393" name="Google Shape;393;g29b17e9d322_0_713"/>
          <p:cNvSpPr txBox="1">
            <a:spLocks noGrp="1"/>
          </p:cNvSpPr>
          <p:nvPr>
            <p:ph type="subTitle" idx="2"/>
          </p:nvPr>
        </p:nvSpPr>
        <p:spPr>
          <a:xfrm>
            <a:off x="2764450" y="5706700"/>
            <a:ext cx="4792800" cy="3105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SzPts val="1200"/>
              <a:buNone/>
            </a:pPr>
            <a:endParaRPr/>
          </a:p>
        </p:txBody>
      </p:sp>
      <p:sp>
        <p:nvSpPr>
          <p:cNvPr id="394" name="Google Shape;394;g29b17e9d322_0_713"/>
          <p:cNvSpPr txBox="1">
            <a:spLocks noGrp="1"/>
          </p:cNvSpPr>
          <p:nvPr>
            <p:ph type="subTitle" idx="3"/>
          </p:nvPr>
        </p:nvSpPr>
        <p:spPr>
          <a:xfrm>
            <a:off x="3033450" y="5940991"/>
            <a:ext cx="4524000" cy="2355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SzPts val="900"/>
              <a:buNone/>
            </a:pPr>
            <a:endParaRPr/>
          </a:p>
        </p:txBody>
      </p:sp>
      <p:sp>
        <p:nvSpPr>
          <p:cNvPr id="395" name="Google Shape;395;g29b17e9d322_0_713"/>
          <p:cNvSpPr txBox="1">
            <a:spLocks noGrp="1"/>
          </p:cNvSpPr>
          <p:nvPr>
            <p:ph type="sldNum" idx="12"/>
          </p:nvPr>
        </p:nvSpPr>
        <p:spPr>
          <a:xfrm>
            <a:off x="8548658" y="59586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100"/>
              <a:buNone/>
            </a:pPr>
            <a:fld id="{00000000-1234-1234-1234-123412341234}" type="slidenum">
              <a:rPr lang="en"/>
              <a:t>19</a:t>
            </a:fld>
            <a:endParaRPr/>
          </a:p>
        </p:txBody>
      </p:sp>
      <p:sp>
        <p:nvSpPr>
          <p:cNvPr id="396" name="Google Shape;396;g29b17e9d322_0_713"/>
          <p:cNvSpPr/>
          <p:nvPr/>
        </p:nvSpPr>
        <p:spPr>
          <a:xfrm>
            <a:off x="589275" y="1383175"/>
            <a:ext cx="406500" cy="338700"/>
          </a:xfrm>
          <a:prstGeom prst="smileyFace">
            <a:avLst>
              <a:gd name="adj" fmla="val 4653"/>
            </a:avLst>
          </a:prstGeom>
          <a:solidFill>
            <a:srgbClr val="A3D6DD"/>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g29b17e9d322_0_713"/>
          <p:cNvSpPr/>
          <p:nvPr/>
        </p:nvSpPr>
        <p:spPr>
          <a:xfrm>
            <a:off x="2238450" y="1383175"/>
            <a:ext cx="406500" cy="338700"/>
          </a:xfrm>
          <a:prstGeom prst="smileyFace">
            <a:avLst>
              <a:gd name="adj" fmla="val 4653"/>
            </a:avLst>
          </a:prstGeom>
          <a:solidFill>
            <a:srgbClr val="A3D6DD"/>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g29b17e9d322_0_713"/>
          <p:cNvSpPr/>
          <p:nvPr/>
        </p:nvSpPr>
        <p:spPr>
          <a:xfrm>
            <a:off x="587250" y="2281088"/>
            <a:ext cx="406500" cy="338700"/>
          </a:xfrm>
          <a:prstGeom prst="smileyFace">
            <a:avLst>
              <a:gd name="adj" fmla="val 4653"/>
            </a:avLst>
          </a:prstGeom>
          <a:solidFill>
            <a:srgbClr val="A3D6DD"/>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g29b17e9d322_0_713"/>
          <p:cNvSpPr/>
          <p:nvPr/>
        </p:nvSpPr>
        <p:spPr>
          <a:xfrm>
            <a:off x="587250" y="1844125"/>
            <a:ext cx="406500" cy="338700"/>
          </a:xfrm>
          <a:prstGeom prst="smileyFace">
            <a:avLst>
              <a:gd name="adj" fmla="val 4653"/>
            </a:avLst>
          </a:prstGeom>
          <a:solidFill>
            <a:srgbClr val="A3D6DD"/>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g29b17e9d322_0_713"/>
          <p:cNvSpPr/>
          <p:nvPr/>
        </p:nvSpPr>
        <p:spPr>
          <a:xfrm>
            <a:off x="2238450" y="1844125"/>
            <a:ext cx="406500" cy="338700"/>
          </a:xfrm>
          <a:prstGeom prst="smileyFace">
            <a:avLst>
              <a:gd name="adj" fmla="val 4653"/>
            </a:avLst>
          </a:prstGeom>
          <a:solidFill>
            <a:srgbClr val="A3D6DD"/>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g29b17e9d322_0_713"/>
          <p:cNvSpPr txBox="1"/>
          <p:nvPr/>
        </p:nvSpPr>
        <p:spPr>
          <a:xfrm>
            <a:off x="587250" y="1068300"/>
            <a:ext cx="2432700" cy="26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The Knowledge Group</a:t>
            </a:r>
            <a:endParaRPr sz="1400" b="0" i="0" u="none" strike="noStrike" cap="none">
              <a:solidFill>
                <a:srgbClr val="000000"/>
              </a:solidFill>
              <a:latin typeface="Arial"/>
              <a:ea typeface="Arial"/>
              <a:cs typeface="Arial"/>
              <a:sym typeface="Arial"/>
            </a:endParaRPr>
          </a:p>
        </p:txBody>
      </p:sp>
      <p:sp>
        <p:nvSpPr>
          <p:cNvPr id="402" name="Google Shape;402;g29b17e9d322_0_713"/>
          <p:cNvSpPr txBox="1"/>
          <p:nvPr/>
        </p:nvSpPr>
        <p:spPr>
          <a:xfrm>
            <a:off x="2263950" y="1308425"/>
            <a:ext cx="4065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45818E"/>
                </a:solidFill>
                <a:latin typeface="Public Sans"/>
                <a:ea typeface="Public Sans"/>
                <a:cs typeface="Public Sans"/>
                <a:sym typeface="Public Sans"/>
              </a:rPr>
              <a:t>4</a:t>
            </a:r>
            <a:endParaRPr sz="2200" b="1" i="0" u="none" strike="noStrike" cap="none">
              <a:solidFill>
                <a:srgbClr val="45818E"/>
              </a:solidFill>
              <a:latin typeface="Public Sans"/>
              <a:ea typeface="Public Sans"/>
              <a:cs typeface="Public Sans"/>
              <a:sym typeface="Public Sans"/>
            </a:endParaRPr>
          </a:p>
        </p:txBody>
      </p:sp>
      <p:sp>
        <p:nvSpPr>
          <p:cNvPr id="403" name="Google Shape;403;g29b17e9d322_0_713"/>
          <p:cNvSpPr txBox="1"/>
          <p:nvPr/>
        </p:nvSpPr>
        <p:spPr>
          <a:xfrm>
            <a:off x="587250" y="1366875"/>
            <a:ext cx="4065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45818E"/>
                </a:solidFill>
                <a:latin typeface="Public Sans"/>
                <a:ea typeface="Public Sans"/>
                <a:cs typeface="Public Sans"/>
                <a:sym typeface="Public Sans"/>
              </a:rPr>
              <a:t>1</a:t>
            </a:r>
            <a:endParaRPr sz="2200" b="1" i="0" u="none" strike="noStrike" cap="none">
              <a:solidFill>
                <a:srgbClr val="45818E"/>
              </a:solidFill>
              <a:latin typeface="Public Sans"/>
              <a:ea typeface="Public Sans"/>
              <a:cs typeface="Public Sans"/>
              <a:sym typeface="Public Sans"/>
            </a:endParaRPr>
          </a:p>
        </p:txBody>
      </p:sp>
      <p:sp>
        <p:nvSpPr>
          <p:cNvPr id="404" name="Google Shape;404;g29b17e9d322_0_713"/>
          <p:cNvSpPr txBox="1"/>
          <p:nvPr/>
        </p:nvSpPr>
        <p:spPr>
          <a:xfrm>
            <a:off x="587250" y="1794763"/>
            <a:ext cx="4065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45818E"/>
                </a:solidFill>
                <a:latin typeface="Public Sans"/>
                <a:ea typeface="Public Sans"/>
                <a:cs typeface="Public Sans"/>
                <a:sym typeface="Public Sans"/>
              </a:rPr>
              <a:t>5</a:t>
            </a:r>
            <a:endParaRPr sz="2200" b="1" i="0" u="none" strike="noStrike" cap="none">
              <a:solidFill>
                <a:srgbClr val="45818E"/>
              </a:solidFill>
              <a:latin typeface="Public Sans"/>
              <a:ea typeface="Public Sans"/>
              <a:cs typeface="Public Sans"/>
              <a:sym typeface="Public Sans"/>
            </a:endParaRPr>
          </a:p>
        </p:txBody>
      </p:sp>
      <p:sp>
        <p:nvSpPr>
          <p:cNvPr id="405" name="Google Shape;405;g29b17e9d322_0_713"/>
          <p:cNvSpPr txBox="1"/>
          <p:nvPr/>
        </p:nvSpPr>
        <p:spPr>
          <a:xfrm>
            <a:off x="2263950" y="1794763"/>
            <a:ext cx="4065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45818E"/>
                </a:solidFill>
                <a:latin typeface="Public Sans"/>
                <a:ea typeface="Public Sans"/>
                <a:cs typeface="Public Sans"/>
                <a:sym typeface="Public Sans"/>
              </a:rPr>
              <a:t>8</a:t>
            </a:r>
            <a:endParaRPr sz="2200" b="1" i="0" u="none" strike="noStrike" cap="none">
              <a:solidFill>
                <a:srgbClr val="45818E"/>
              </a:solidFill>
              <a:latin typeface="Public Sans"/>
              <a:ea typeface="Public Sans"/>
              <a:cs typeface="Public Sans"/>
              <a:sym typeface="Public Sans"/>
            </a:endParaRPr>
          </a:p>
        </p:txBody>
      </p:sp>
      <p:sp>
        <p:nvSpPr>
          <p:cNvPr id="406" name="Google Shape;406;g29b17e9d322_0_713"/>
          <p:cNvSpPr txBox="1"/>
          <p:nvPr/>
        </p:nvSpPr>
        <p:spPr>
          <a:xfrm>
            <a:off x="589275" y="2253650"/>
            <a:ext cx="4065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45818E"/>
                </a:solidFill>
                <a:latin typeface="Public Sans"/>
                <a:ea typeface="Public Sans"/>
                <a:cs typeface="Public Sans"/>
                <a:sym typeface="Public Sans"/>
              </a:rPr>
              <a:t>9</a:t>
            </a:r>
            <a:endParaRPr sz="2200" b="1" i="0" u="none" strike="noStrike" cap="none">
              <a:solidFill>
                <a:srgbClr val="45818E"/>
              </a:solidFill>
              <a:latin typeface="Public Sans"/>
              <a:ea typeface="Public Sans"/>
              <a:cs typeface="Public Sans"/>
              <a:sym typeface="Public Sans"/>
            </a:endParaRPr>
          </a:p>
        </p:txBody>
      </p:sp>
      <p:sp>
        <p:nvSpPr>
          <p:cNvPr id="407" name="Google Shape;407;g29b17e9d322_0_713"/>
          <p:cNvSpPr txBox="1"/>
          <p:nvPr/>
        </p:nvSpPr>
        <p:spPr>
          <a:xfrm>
            <a:off x="6010575" y="3376100"/>
            <a:ext cx="20340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5818E"/>
                </a:solidFill>
                <a:latin typeface="Caveat"/>
                <a:ea typeface="Caveat"/>
                <a:cs typeface="Caveat"/>
                <a:sym typeface="Caveat"/>
              </a:rPr>
              <a:t>Student 2</a:t>
            </a:r>
            <a:endParaRPr sz="1600" b="1" i="0" u="none" strike="noStrike" cap="none">
              <a:solidFill>
                <a:srgbClr val="45818E"/>
              </a:solidFill>
              <a:latin typeface="Caveat"/>
              <a:ea typeface="Caveat"/>
              <a:cs typeface="Caveat"/>
              <a:sym typeface="Caveat"/>
            </a:endParaRPr>
          </a:p>
        </p:txBody>
      </p:sp>
      <p:sp>
        <p:nvSpPr>
          <p:cNvPr id="408" name="Google Shape;408;g29b17e9d322_0_713"/>
          <p:cNvSpPr txBox="1"/>
          <p:nvPr/>
        </p:nvSpPr>
        <p:spPr>
          <a:xfrm>
            <a:off x="6010575" y="3888950"/>
            <a:ext cx="28395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5818E"/>
                </a:solidFill>
                <a:latin typeface="Caveat"/>
                <a:ea typeface="Caveat"/>
                <a:cs typeface="Caveat"/>
                <a:sym typeface="Caveat"/>
              </a:rPr>
              <a:t>Student 3, Student 6, Student 7 Student 10</a:t>
            </a:r>
            <a:endParaRPr sz="1600" b="1" i="0" u="none" strike="noStrike" cap="none">
              <a:solidFill>
                <a:srgbClr val="45818E"/>
              </a:solidFill>
              <a:latin typeface="Caveat"/>
              <a:ea typeface="Caveat"/>
              <a:cs typeface="Caveat"/>
              <a:sym typeface="Caveat"/>
            </a:endParaRPr>
          </a:p>
        </p:txBody>
      </p:sp>
      <p:sp>
        <p:nvSpPr>
          <p:cNvPr id="3" name="Google Shape;423;g29b17e9d322_0_747">
            <a:extLst>
              <a:ext uri="{FF2B5EF4-FFF2-40B4-BE49-F238E27FC236}">
                <a16:creationId xmlns:a16="http://schemas.microsoft.com/office/drawing/2014/main" id="{92271B97-41F2-F8EF-0AAF-1F213D1FEECE}"/>
              </a:ext>
            </a:extLst>
          </p:cNvPr>
          <p:cNvSpPr txBox="1"/>
          <p:nvPr/>
        </p:nvSpPr>
        <p:spPr>
          <a:xfrm>
            <a:off x="6010575" y="4444313"/>
            <a:ext cx="2839500" cy="53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dirty="0">
                <a:solidFill>
                  <a:srgbClr val="45818E"/>
                </a:solidFill>
                <a:latin typeface="Caveat"/>
                <a:ea typeface="Caveat"/>
                <a:cs typeface="Caveat"/>
                <a:sym typeface="Caveat"/>
              </a:rPr>
              <a:t>Student 4, Student 5, Student 8 Student 9</a:t>
            </a:r>
            <a:endParaRPr sz="1600" b="1" i="0" u="none" strike="noStrike" cap="none" dirty="0">
              <a:solidFill>
                <a:srgbClr val="45818E"/>
              </a:solidFill>
              <a:latin typeface="Caveat"/>
              <a:ea typeface="Caveat"/>
              <a:cs typeface="Caveat"/>
              <a:sym typeface="Caveat"/>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g29b17e9d322_0_7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solidFill>
                  <a:schemeClr val="dk1"/>
                </a:solidFill>
              </a:rPr>
              <a:t>Professional Learning Series </a:t>
            </a:r>
            <a:endParaRPr>
              <a:solidFill>
                <a:schemeClr val="dk1"/>
              </a:solidFill>
            </a:endParaRPr>
          </a:p>
        </p:txBody>
      </p:sp>
      <p:sp>
        <p:nvSpPr>
          <p:cNvPr id="145" name="Google Shape;145;g29b17e9d322_0_71"/>
          <p:cNvSpPr txBox="1">
            <a:spLocks noGrp="1"/>
          </p:cNvSpPr>
          <p:nvPr>
            <p:ph type="sldNum" idx="12"/>
          </p:nvPr>
        </p:nvSpPr>
        <p:spPr>
          <a:xfrm>
            <a:off x="8548658" y="47394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100"/>
              <a:buNone/>
            </a:pPr>
            <a:fld id="{00000000-1234-1234-1234-123412341234}" type="slidenum">
              <a:rPr lang="en"/>
              <a:t>2</a:t>
            </a:fld>
            <a:endParaRPr/>
          </a:p>
        </p:txBody>
      </p:sp>
      <p:sp>
        <p:nvSpPr>
          <p:cNvPr id="146" name="Google Shape;146;g29b17e9d322_0_71"/>
          <p:cNvSpPr txBox="1"/>
          <p:nvPr/>
        </p:nvSpPr>
        <p:spPr>
          <a:xfrm>
            <a:off x="2764450" y="4487500"/>
            <a:ext cx="4792800" cy="3105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Public Sans"/>
                <a:ea typeface="Public Sans"/>
                <a:cs typeface="Public Sans"/>
                <a:sym typeface="Public Sans"/>
              </a:rPr>
              <a:t>Please contact </a:t>
            </a:r>
            <a:r>
              <a:rPr lang="en" sz="1200" b="0" i="0" u="sng" strike="noStrike" cap="none">
                <a:solidFill>
                  <a:schemeClr val="lt1"/>
                </a:solidFill>
                <a:latin typeface="Public Sans"/>
                <a:ea typeface="Public Sans"/>
                <a:cs typeface="Public Sans"/>
                <a:sym typeface="Public Sans"/>
                <a:hlinkClick r:id="rId3">
                  <a:extLst>
                    <a:ext uri="{A12FA001-AC4F-418D-AE19-62706E023703}">
                      <ahyp:hlinkClr xmlns:ahyp="http://schemas.microsoft.com/office/drawing/2018/hyperlinkcolor" val="tx"/>
                    </a:ext>
                  </a:extLst>
                </a:hlinkClick>
              </a:rPr>
              <a:t>Ruth.Caillouet@la.gov</a:t>
            </a:r>
            <a:endParaRPr sz="1200" b="0" i="0" u="none" strike="noStrike" cap="none">
              <a:solidFill>
                <a:schemeClr val="lt1"/>
              </a:solidFill>
              <a:latin typeface="Public Sans"/>
              <a:ea typeface="Public Sans"/>
              <a:cs typeface="Public Sans"/>
              <a:sym typeface="Public Sans"/>
            </a:endParaRPr>
          </a:p>
          <a:p>
            <a:pPr marL="0" marR="0" lvl="0" indent="0" algn="r" rtl="0">
              <a:lnSpc>
                <a:spcPct val="100000"/>
              </a:lnSpc>
              <a:spcBef>
                <a:spcPts val="0"/>
              </a:spcBef>
              <a:spcAft>
                <a:spcPts val="0"/>
              </a:spcAft>
              <a:buClr>
                <a:srgbClr val="000000"/>
              </a:buClr>
              <a:buSzPts val="1200"/>
              <a:buFont typeface="Arial"/>
              <a:buNone/>
            </a:pPr>
            <a:r>
              <a:rPr lang="en" sz="1200" b="0" i="0" u="sng" strike="noStrike" cap="none">
                <a:solidFill>
                  <a:schemeClr val="lt1"/>
                </a:solidFill>
                <a:latin typeface="Public Sans"/>
                <a:ea typeface="Public Sans"/>
                <a:cs typeface="Public Sans"/>
                <a:sym typeface="Public Sans"/>
                <a:hlinkClick r:id="rId4">
                  <a:extLst>
                    <a:ext uri="{A12FA001-AC4F-418D-AE19-62706E023703}">
                      <ahyp:hlinkClr xmlns:ahyp="http://schemas.microsoft.com/office/drawing/2018/hyperlinkcolor" val="tx"/>
                    </a:ext>
                  </a:extLst>
                </a:hlinkClick>
              </a:rPr>
              <a:t>Kathleen.Judy@la.gov</a:t>
            </a:r>
            <a:r>
              <a:rPr lang="en" sz="1200" b="0" i="0" u="none" strike="noStrike" cap="none">
                <a:solidFill>
                  <a:schemeClr val="lt1"/>
                </a:solidFill>
                <a:latin typeface="Public Sans"/>
                <a:ea typeface="Public Sans"/>
                <a:cs typeface="Public Sans"/>
                <a:sym typeface="Public Sans"/>
              </a:rPr>
              <a:t> </a:t>
            </a:r>
            <a:endParaRPr sz="1200" b="0" i="0" u="none" strike="noStrike" cap="none">
              <a:solidFill>
                <a:schemeClr val="lt1"/>
              </a:solidFill>
              <a:latin typeface="Public Sans"/>
              <a:ea typeface="Public Sans"/>
              <a:cs typeface="Public Sans"/>
              <a:sym typeface="Public Sans"/>
            </a:endParaRPr>
          </a:p>
          <a:p>
            <a:pPr marL="0" marR="0" lvl="0" indent="0" algn="r" rtl="0">
              <a:lnSpc>
                <a:spcPct val="115000"/>
              </a:lnSpc>
              <a:spcBef>
                <a:spcPts val="0"/>
              </a:spcBef>
              <a:spcAft>
                <a:spcPts val="1200"/>
              </a:spcAft>
              <a:buClr>
                <a:srgbClr val="000000"/>
              </a:buClr>
              <a:buSzPts val="1200"/>
              <a:buFont typeface="Arial"/>
              <a:buNone/>
            </a:pPr>
            <a:endParaRPr sz="1200" b="0" i="0" u="none" strike="noStrike" cap="none">
              <a:solidFill>
                <a:srgbClr val="FFFFFF"/>
              </a:solidFill>
              <a:latin typeface="Public Sans"/>
              <a:ea typeface="Public Sans"/>
              <a:cs typeface="Public Sans"/>
              <a:sym typeface="Public Sans"/>
            </a:endParaRPr>
          </a:p>
        </p:txBody>
      </p:sp>
      <p:graphicFrame>
        <p:nvGraphicFramePr>
          <p:cNvPr id="147" name="Google Shape;147;g29b17e9d322_0_71"/>
          <p:cNvGraphicFramePr/>
          <p:nvPr/>
        </p:nvGraphicFramePr>
        <p:xfrm>
          <a:off x="367500" y="1080325"/>
          <a:ext cx="8010525" cy="2804090"/>
        </p:xfrm>
        <a:graphic>
          <a:graphicData uri="http://schemas.openxmlformats.org/drawingml/2006/table">
            <a:tbl>
              <a:tblPr>
                <a:noFill/>
                <a:tableStyleId>{D4FFDE67-BC28-42A1-ABB7-F404C8CCA6CD}</a:tableStyleId>
              </a:tblPr>
              <a:tblGrid>
                <a:gridCol w="2670175">
                  <a:extLst>
                    <a:ext uri="{9D8B030D-6E8A-4147-A177-3AD203B41FA5}">
                      <a16:colId xmlns:a16="http://schemas.microsoft.com/office/drawing/2014/main" val="20000"/>
                    </a:ext>
                  </a:extLst>
                </a:gridCol>
                <a:gridCol w="2670175">
                  <a:extLst>
                    <a:ext uri="{9D8B030D-6E8A-4147-A177-3AD203B41FA5}">
                      <a16:colId xmlns:a16="http://schemas.microsoft.com/office/drawing/2014/main" val="20001"/>
                    </a:ext>
                  </a:extLst>
                </a:gridCol>
                <a:gridCol w="2670175">
                  <a:extLst>
                    <a:ext uri="{9D8B030D-6E8A-4147-A177-3AD203B41FA5}">
                      <a16:colId xmlns:a16="http://schemas.microsoft.com/office/drawing/2014/main" val="20002"/>
                    </a:ext>
                  </a:extLst>
                </a:gridCol>
              </a:tblGrid>
              <a:tr h="677750">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a:solidFill>
                            <a:srgbClr val="385463"/>
                          </a:solidFill>
                          <a:latin typeface="Public Sans"/>
                          <a:ea typeface="Public Sans"/>
                          <a:cs typeface="Public Sans"/>
                          <a:sym typeface="Public Sans"/>
                        </a:rPr>
                        <a:t>Understanding </a:t>
                      </a:r>
                      <a:endParaRPr sz="2000" b="1" u="none" strike="noStrike" cap="none">
                        <a:solidFill>
                          <a:srgbClr val="385463"/>
                        </a:solidFill>
                        <a:latin typeface="Public Sans"/>
                        <a:ea typeface="Public Sans"/>
                        <a:cs typeface="Public Sans"/>
                        <a:sym typeface="Public Sans"/>
                      </a:endParaRPr>
                    </a:p>
                    <a:p>
                      <a:pPr marL="0" marR="0" lvl="0" indent="0" algn="ctr" rtl="0">
                        <a:lnSpc>
                          <a:spcPct val="100000"/>
                        </a:lnSpc>
                        <a:spcBef>
                          <a:spcPts val="0"/>
                        </a:spcBef>
                        <a:spcAft>
                          <a:spcPts val="0"/>
                        </a:spcAft>
                        <a:buClr>
                          <a:srgbClr val="000000"/>
                        </a:buClr>
                        <a:buSzPts val="2000"/>
                        <a:buFont typeface="Arial"/>
                        <a:buNone/>
                      </a:pPr>
                      <a:r>
                        <a:rPr lang="en" sz="2000" b="1" u="none" strike="noStrike" cap="none">
                          <a:solidFill>
                            <a:srgbClr val="385463"/>
                          </a:solidFill>
                          <a:latin typeface="Public Sans"/>
                          <a:ea typeface="Public Sans"/>
                          <a:cs typeface="Public Sans"/>
                          <a:sym typeface="Public Sans"/>
                        </a:rPr>
                        <a:t>the IAP</a:t>
                      </a:r>
                      <a:endParaRPr sz="2000" b="1" u="none" strike="noStrike" cap="none">
                        <a:solidFill>
                          <a:srgbClr val="385463"/>
                        </a:solidFill>
                        <a:latin typeface="Public Sans"/>
                        <a:ea typeface="Public Sans"/>
                        <a:cs typeface="Public Sans"/>
                        <a:sym typeface="Public Sans"/>
                      </a:endParaRPr>
                    </a:p>
                  </a:txBody>
                  <a:tcPr marL="91425" marR="91425" marT="45700" marB="45700" anchor="ctr">
                    <a:lnL w="9525" cap="flat" cmpd="sng">
                      <a:solidFill>
                        <a:srgbClr val="385463"/>
                      </a:solidFill>
                      <a:prstDash val="solid"/>
                      <a:round/>
                      <a:headEnd type="none" w="sm" len="sm"/>
                      <a:tailEnd type="none" w="sm" len="sm"/>
                    </a:lnL>
                    <a:lnR w="9525" cap="flat" cmpd="sng">
                      <a:solidFill>
                        <a:srgbClr val="385463"/>
                      </a:solidFill>
                      <a:prstDash val="solid"/>
                      <a:round/>
                      <a:headEnd type="none" w="sm" len="sm"/>
                      <a:tailEnd type="none" w="sm" len="sm"/>
                    </a:lnR>
                    <a:lnT w="9525" cap="flat" cmpd="sng">
                      <a:solidFill>
                        <a:srgbClr val="385463"/>
                      </a:solidFill>
                      <a:prstDash val="solid"/>
                      <a:round/>
                      <a:headEnd type="none" w="sm" len="sm"/>
                      <a:tailEnd type="none" w="sm" len="sm"/>
                    </a:lnT>
                    <a:lnB w="9525" cap="flat" cmpd="sng">
                      <a:solidFill>
                        <a:srgbClr val="385463"/>
                      </a:solidFill>
                      <a:prstDash val="solid"/>
                      <a:round/>
                      <a:headEnd type="none" w="sm" len="sm"/>
                      <a:tailEnd type="none" w="sm" len="sm"/>
                    </a:lnB>
                    <a:solidFill>
                      <a:srgbClr val="D0E7EB"/>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a:solidFill>
                            <a:srgbClr val="385463"/>
                          </a:solidFill>
                          <a:latin typeface="Public Sans"/>
                          <a:ea typeface="Public Sans"/>
                          <a:cs typeface="Public Sans"/>
                          <a:sym typeface="Public Sans"/>
                        </a:rPr>
                        <a:t>The IAP Items</a:t>
                      </a:r>
                      <a:endParaRPr sz="2000" b="1" u="none" strike="noStrike" cap="none">
                        <a:solidFill>
                          <a:srgbClr val="385463"/>
                        </a:solidFill>
                        <a:latin typeface="Public Sans"/>
                        <a:ea typeface="Public Sans"/>
                        <a:cs typeface="Public Sans"/>
                        <a:sym typeface="Public Sans"/>
                      </a:endParaRPr>
                    </a:p>
                  </a:txBody>
                  <a:tcPr marL="91425" marR="91425" marT="45700" marB="45700" anchor="ctr">
                    <a:lnL w="9525" cap="flat" cmpd="sng">
                      <a:solidFill>
                        <a:srgbClr val="385463"/>
                      </a:solidFill>
                      <a:prstDash val="solid"/>
                      <a:round/>
                      <a:headEnd type="none" w="sm" len="sm"/>
                      <a:tailEnd type="none" w="sm" len="sm"/>
                    </a:lnL>
                    <a:lnR w="9525" cap="flat" cmpd="sng">
                      <a:solidFill>
                        <a:srgbClr val="385463"/>
                      </a:solidFill>
                      <a:prstDash val="solid"/>
                      <a:round/>
                      <a:headEnd type="none" w="sm" len="sm"/>
                      <a:tailEnd type="none" w="sm" len="sm"/>
                    </a:lnR>
                    <a:lnT w="9525" cap="flat" cmpd="sng">
                      <a:solidFill>
                        <a:srgbClr val="385463"/>
                      </a:solidFill>
                      <a:prstDash val="solid"/>
                      <a:round/>
                      <a:headEnd type="none" w="sm" len="sm"/>
                      <a:tailEnd type="none" w="sm" len="sm"/>
                    </a:lnT>
                    <a:lnB w="9525" cap="flat" cmpd="sng">
                      <a:solidFill>
                        <a:srgbClr val="385463"/>
                      </a:solidFill>
                      <a:prstDash val="solid"/>
                      <a:round/>
                      <a:headEnd type="none" w="sm" len="sm"/>
                      <a:tailEnd type="none" w="sm" len="sm"/>
                    </a:lnB>
                    <a:solidFill>
                      <a:srgbClr val="D0E7EB"/>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a:solidFill>
                            <a:srgbClr val="385463"/>
                          </a:solidFill>
                          <a:latin typeface="Public Sans"/>
                          <a:ea typeface="Public Sans"/>
                          <a:cs typeface="Public Sans"/>
                          <a:sym typeface="Public Sans"/>
                        </a:rPr>
                        <a:t>Using IAP Data</a:t>
                      </a:r>
                      <a:endParaRPr sz="2000" b="1" u="none" strike="noStrike" cap="none">
                        <a:solidFill>
                          <a:srgbClr val="385463"/>
                        </a:solidFill>
                        <a:latin typeface="Public Sans"/>
                        <a:ea typeface="Public Sans"/>
                        <a:cs typeface="Public Sans"/>
                        <a:sym typeface="Public Sans"/>
                      </a:endParaRPr>
                    </a:p>
                  </a:txBody>
                  <a:tcPr marL="91425" marR="91425" marT="45700" marB="45700" anchor="ctr">
                    <a:lnL w="9525" cap="flat" cmpd="sng">
                      <a:solidFill>
                        <a:srgbClr val="385463"/>
                      </a:solidFill>
                      <a:prstDash val="solid"/>
                      <a:round/>
                      <a:headEnd type="none" w="sm" len="sm"/>
                      <a:tailEnd type="none" w="sm" len="sm"/>
                    </a:lnL>
                    <a:lnR w="9525" cap="flat" cmpd="sng">
                      <a:solidFill>
                        <a:srgbClr val="385463"/>
                      </a:solidFill>
                      <a:prstDash val="solid"/>
                      <a:round/>
                      <a:headEnd type="none" w="sm" len="sm"/>
                      <a:tailEnd type="none" w="sm" len="sm"/>
                    </a:lnR>
                    <a:lnT w="9525" cap="flat" cmpd="sng">
                      <a:solidFill>
                        <a:srgbClr val="385463"/>
                      </a:solidFill>
                      <a:prstDash val="solid"/>
                      <a:round/>
                      <a:headEnd type="none" w="sm" len="sm"/>
                      <a:tailEnd type="none" w="sm" len="sm"/>
                    </a:lnT>
                    <a:lnB w="9525" cap="flat" cmpd="sng">
                      <a:solidFill>
                        <a:srgbClr val="385463"/>
                      </a:solidFill>
                      <a:prstDash val="solid"/>
                      <a:round/>
                      <a:headEnd type="none" w="sm" len="sm"/>
                      <a:tailEnd type="none" w="sm" len="sm"/>
                    </a:lnB>
                    <a:solidFill>
                      <a:srgbClr val="D0E7EB"/>
                    </a:solidFill>
                  </a:tcPr>
                </a:tc>
                <a:extLst>
                  <a:ext uri="{0D108BD9-81ED-4DB2-BD59-A6C34878D82A}">
                    <a16:rowId xmlns:a16="http://schemas.microsoft.com/office/drawing/2014/main" val="10000"/>
                  </a:ext>
                </a:extLst>
              </a:tr>
              <a:tr h="2095200">
                <a:tc>
                  <a:txBody>
                    <a:bodyPr/>
                    <a:lstStyle/>
                    <a:p>
                      <a:pPr marL="342900" marR="0" lvl="0" indent="-342900" algn="l" rtl="0">
                        <a:lnSpc>
                          <a:spcPct val="100000"/>
                        </a:lnSpc>
                        <a:spcBef>
                          <a:spcPts val="0"/>
                        </a:spcBef>
                        <a:spcAft>
                          <a:spcPts val="0"/>
                        </a:spcAft>
                        <a:buClr>
                          <a:schemeClr val="dk1"/>
                        </a:buClr>
                        <a:buSzPts val="1800"/>
                        <a:buFont typeface="Public Sans"/>
                        <a:buAutoNum type="arabicPeriod"/>
                      </a:pPr>
                      <a:r>
                        <a:rPr lang="en" sz="1800" u="none" strike="noStrike" cap="none">
                          <a:solidFill>
                            <a:schemeClr val="dk1"/>
                          </a:solidFill>
                          <a:latin typeface="Public Sans"/>
                          <a:ea typeface="Public Sans"/>
                          <a:cs typeface="Public Sans"/>
                          <a:sym typeface="Public Sans"/>
                        </a:rPr>
                        <a:t>Introduction to the Innovative Assessment</a:t>
                      </a:r>
                      <a:endParaRPr sz="1800" u="none" strike="noStrike" cap="none">
                        <a:solidFill>
                          <a:schemeClr val="dk1"/>
                        </a:solidFill>
                        <a:latin typeface="Public Sans"/>
                        <a:ea typeface="Public Sans"/>
                        <a:cs typeface="Public Sans"/>
                        <a:sym typeface="Public Sans"/>
                      </a:endParaRPr>
                    </a:p>
                    <a:p>
                      <a:pPr marL="342900" marR="0" lvl="0" indent="-342900" algn="l" rtl="0">
                        <a:lnSpc>
                          <a:spcPct val="100000"/>
                        </a:lnSpc>
                        <a:spcBef>
                          <a:spcPts val="0"/>
                        </a:spcBef>
                        <a:spcAft>
                          <a:spcPts val="0"/>
                        </a:spcAft>
                        <a:buClr>
                          <a:schemeClr val="dk1"/>
                        </a:buClr>
                        <a:buSzPts val="1800"/>
                        <a:buFont typeface="Public Sans"/>
                        <a:buAutoNum type="arabicPeriod"/>
                      </a:pPr>
                      <a:r>
                        <a:rPr lang="en" sz="1800" u="none" strike="noStrike" cap="none">
                          <a:solidFill>
                            <a:schemeClr val="dk1"/>
                          </a:solidFill>
                          <a:latin typeface="Public Sans"/>
                          <a:ea typeface="Public Sans"/>
                          <a:cs typeface="Public Sans"/>
                          <a:sym typeface="Public Sans"/>
                        </a:rPr>
                        <a:t>Understanding Grade-Level Standards</a:t>
                      </a:r>
                      <a:endParaRPr sz="1800" u="none" strike="noStrike" cap="none">
                        <a:solidFill>
                          <a:schemeClr val="dk1"/>
                        </a:solidFill>
                        <a:latin typeface="Public Sans"/>
                        <a:ea typeface="Public Sans"/>
                        <a:cs typeface="Public Sans"/>
                        <a:sym typeface="Public Sans"/>
                      </a:endParaRPr>
                    </a:p>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dk1"/>
                        </a:solidFill>
                        <a:latin typeface="Public Sans"/>
                        <a:ea typeface="Public Sans"/>
                        <a:cs typeface="Public Sans"/>
                        <a:sym typeface="Public Sans"/>
                      </a:endParaRPr>
                    </a:p>
                  </a:txBody>
                  <a:tcPr marL="91425" marR="91425" marT="91425" marB="91425">
                    <a:lnT w="9525" cap="flat" cmpd="sng">
                      <a:solidFill>
                        <a:srgbClr val="385463"/>
                      </a:solidFill>
                      <a:prstDash val="solid"/>
                      <a:round/>
                      <a:headEnd type="none" w="sm" len="sm"/>
                      <a:tailEnd type="none" w="sm" len="sm"/>
                    </a:lnT>
                  </a:tcPr>
                </a:tc>
                <a:tc>
                  <a:txBody>
                    <a:bodyPr/>
                    <a:lstStyle/>
                    <a:p>
                      <a:pPr marL="342900" marR="0" lvl="0" indent="-342900" algn="l" rtl="0">
                        <a:lnSpc>
                          <a:spcPct val="100000"/>
                        </a:lnSpc>
                        <a:spcBef>
                          <a:spcPts val="0"/>
                        </a:spcBef>
                        <a:spcAft>
                          <a:spcPts val="0"/>
                        </a:spcAft>
                        <a:buClr>
                          <a:schemeClr val="dk1"/>
                        </a:buClr>
                        <a:buSzPts val="1800"/>
                        <a:buFont typeface="Public Sans"/>
                        <a:buAutoNum type="arabicPeriod" startAt="3"/>
                      </a:pPr>
                      <a:r>
                        <a:rPr lang="en" sz="1800" u="none" strike="noStrike" cap="none">
                          <a:solidFill>
                            <a:schemeClr val="dk1"/>
                          </a:solidFill>
                          <a:latin typeface="Public Sans"/>
                          <a:ea typeface="Public Sans"/>
                          <a:cs typeface="Public Sans"/>
                          <a:sym typeface="Public Sans"/>
                        </a:rPr>
                        <a:t>Selected-Response and Constructed Response</a:t>
                      </a:r>
                      <a:endParaRPr sz="1800" u="none" strike="noStrike" cap="none">
                        <a:solidFill>
                          <a:schemeClr val="dk1"/>
                        </a:solidFill>
                        <a:latin typeface="Public Sans"/>
                        <a:ea typeface="Public Sans"/>
                        <a:cs typeface="Public Sans"/>
                        <a:sym typeface="Public Sans"/>
                      </a:endParaRPr>
                    </a:p>
                    <a:p>
                      <a:pPr marL="342900" marR="0" lvl="0" indent="-342900" algn="l" rtl="0">
                        <a:lnSpc>
                          <a:spcPct val="100000"/>
                        </a:lnSpc>
                        <a:spcBef>
                          <a:spcPts val="0"/>
                        </a:spcBef>
                        <a:spcAft>
                          <a:spcPts val="0"/>
                        </a:spcAft>
                        <a:buClr>
                          <a:schemeClr val="dk1"/>
                        </a:buClr>
                        <a:buSzPts val="1800"/>
                        <a:buFont typeface="Public Sans"/>
                        <a:buAutoNum type="arabicPeriod" startAt="3"/>
                      </a:pPr>
                      <a:r>
                        <a:rPr lang="en" sz="1800" u="none" strike="noStrike" cap="none">
                          <a:solidFill>
                            <a:schemeClr val="dk1"/>
                          </a:solidFill>
                          <a:latin typeface="Public Sans"/>
                          <a:ea typeface="Public Sans"/>
                          <a:cs typeface="Public Sans"/>
                          <a:sym typeface="Public Sans"/>
                        </a:rPr>
                        <a:t>Synthesis Essay</a:t>
                      </a:r>
                      <a:endParaRPr sz="1800" u="none" strike="noStrike" cap="none">
                        <a:solidFill>
                          <a:schemeClr val="dk1"/>
                        </a:solidFill>
                        <a:latin typeface="Public Sans"/>
                        <a:ea typeface="Public Sans"/>
                        <a:cs typeface="Public Sans"/>
                        <a:sym typeface="Public Sans"/>
                      </a:endParaRPr>
                    </a:p>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dk1"/>
                        </a:solidFill>
                        <a:latin typeface="Public Sans"/>
                        <a:ea typeface="Public Sans"/>
                        <a:cs typeface="Public Sans"/>
                        <a:sym typeface="Public Sans"/>
                      </a:endParaRPr>
                    </a:p>
                  </a:txBody>
                  <a:tcPr marL="91425" marR="91425" marT="91425" marB="91425">
                    <a:lnT w="9525" cap="flat" cmpd="sng">
                      <a:solidFill>
                        <a:srgbClr val="385463"/>
                      </a:solidFill>
                      <a:prstDash val="solid"/>
                      <a:round/>
                      <a:headEnd type="none" w="sm" len="sm"/>
                      <a:tailEnd type="none" w="sm" len="sm"/>
                    </a:lnT>
                  </a:tcPr>
                </a:tc>
                <a:tc>
                  <a:txBody>
                    <a:bodyPr/>
                    <a:lstStyle/>
                    <a:p>
                      <a:pPr marL="342900" marR="0" lvl="0" indent="-342900" algn="l" rtl="0">
                        <a:lnSpc>
                          <a:spcPct val="100000"/>
                        </a:lnSpc>
                        <a:spcBef>
                          <a:spcPts val="0"/>
                        </a:spcBef>
                        <a:spcAft>
                          <a:spcPts val="0"/>
                        </a:spcAft>
                        <a:buClr>
                          <a:schemeClr val="dk1"/>
                        </a:buClr>
                        <a:buSzPts val="1800"/>
                        <a:buFont typeface="Public Sans"/>
                        <a:buAutoNum type="arabicPeriod" startAt="5"/>
                      </a:pPr>
                      <a:r>
                        <a:rPr lang="en" sz="1800" u="none" strike="noStrike" cap="none">
                          <a:solidFill>
                            <a:schemeClr val="dk1"/>
                          </a:solidFill>
                          <a:latin typeface="Public Sans"/>
                          <a:ea typeface="Public Sans"/>
                          <a:cs typeface="Public Sans"/>
                          <a:sym typeface="Public Sans"/>
                        </a:rPr>
                        <a:t>Understanding The Score Reports</a:t>
                      </a:r>
                      <a:endParaRPr sz="1800" u="none" strike="noStrike" cap="none">
                        <a:solidFill>
                          <a:schemeClr val="dk1"/>
                        </a:solidFill>
                        <a:latin typeface="Public Sans"/>
                        <a:ea typeface="Public Sans"/>
                        <a:cs typeface="Public Sans"/>
                        <a:sym typeface="Public Sans"/>
                      </a:endParaRPr>
                    </a:p>
                    <a:p>
                      <a:pPr marL="342900" marR="0" lvl="0" indent="-342900" algn="l" rtl="0">
                        <a:lnSpc>
                          <a:spcPct val="100000"/>
                        </a:lnSpc>
                        <a:spcBef>
                          <a:spcPts val="0"/>
                        </a:spcBef>
                        <a:spcAft>
                          <a:spcPts val="0"/>
                        </a:spcAft>
                        <a:buClr>
                          <a:schemeClr val="dk1"/>
                        </a:buClr>
                        <a:buSzPts val="1800"/>
                        <a:buFont typeface="Public Sans"/>
                        <a:buAutoNum type="arabicPeriod" startAt="5"/>
                      </a:pPr>
                      <a:r>
                        <a:rPr lang="en" sz="1800" u="none" strike="noStrike" cap="none">
                          <a:solidFill>
                            <a:schemeClr val="dk1"/>
                          </a:solidFill>
                          <a:highlight>
                            <a:srgbClr val="D0E7EB"/>
                          </a:highlight>
                          <a:latin typeface="Public Sans"/>
                          <a:ea typeface="Public Sans"/>
                          <a:cs typeface="Public Sans"/>
                          <a:sym typeface="Public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Using the </a:t>
                      </a:r>
                      <a:r>
                        <a:rPr lang="en" sz="1800" u="none" strike="noStrike" cap="none">
                          <a:solidFill>
                            <a:schemeClr val="dk1"/>
                          </a:solidFill>
                          <a:highlight>
                            <a:srgbClr val="D0E7EB"/>
                          </a:highlight>
                          <a:latin typeface="Public Sans"/>
                          <a:ea typeface="Public Sans"/>
                          <a:cs typeface="Public Sans"/>
                          <a:sym typeface="Public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S</a:t>
                      </a:r>
                      <a:r>
                        <a:rPr lang="en" sz="1800" u="none" strike="noStrike" cap="none">
                          <a:solidFill>
                            <a:schemeClr val="dk1"/>
                          </a:solidFill>
                          <a:highlight>
                            <a:srgbClr val="D0E7EB"/>
                          </a:highlight>
                          <a:latin typeface="Public Sans"/>
                          <a:ea typeface="Public Sans"/>
                          <a:cs typeface="Public Sans"/>
                          <a:sym typeface="Public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core Report Reflections Guide</a:t>
                      </a:r>
                      <a:r>
                        <a:rPr lang="en" sz="1800" u="none" strike="noStrike" cap="none">
                          <a:solidFill>
                            <a:schemeClr val="dk1"/>
                          </a:solidFill>
                          <a:highlight>
                            <a:srgbClr val="D0E7EB"/>
                          </a:highlight>
                          <a:latin typeface="Public Sans"/>
                          <a:ea typeface="Public Sans"/>
                          <a:cs typeface="Public Sans"/>
                          <a:sym typeface="Public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 </a:t>
                      </a:r>
                      <a:endParaRPr sz="1800" u="none" strike="noStrike" cap="none">
                        <a:solidFill>
                          <a:schemeClr val="dk1"/>
                        </a:solidFill>
                        <a:highlight>
                          <a:srgbClr val="D0E7EB"/>
                        </a:highlight>
                        <a:latin typeface="Public Sans"/>
                        <a:ea typeface="Public Sans"/>
                        <a:cs typeface="Public Sans"/>
                        <a:sym typeface="Public Sans"/>
                      </a:endParaRPr>
                    </a:p>
                    <a:p>
                      <a:pPr marL="342900" marR="0" lvl="0" indent="-342900" algn="l" rtl="0">
                        <a:lnSpc>
                          <a:spcPct val="100000"/>
                        </a:lnSpc>
                        <a:spcBef>
                          <a:spcPts val="0"/>
                        </a:spcBef>
                        <a:spcAft>
                          <a:spcPts val="0"/>
                        </a:spcAft>
                        <a:buClr>
                          <a:schemeClr val="dk1"/>
                        </a:buClr>
                        <a:buSzPts val="1800"/>
                        <a:buFont typeface="Public Sans"/>
                        <a:buAutoNum type="arabicPeriod" startAt="5"/>
                      </a:pPr>
                      <a:r>
                        <a:rPr lang="en" sz="1800" u="none" strike="noStrike" cap="none">
                          <a:solidFill>
                            <a:schemeClr val="dk1"/>
                          </a:solidFill>
                          <a:latin typeface="Public Sans"/>
                          <a:ea typeface="Public Sans"/>
                          <a:cs typeface="Public Sans"/>
                          <a:sym typeface="Public Sans"/>
                        </a:rPr>
                        <a:t>Using CSV Files for In Depth Analysis</a:t>
                      </a:r>
                      <a:endParaRPr sz="1800" u="none" strike="noStrike" cap="none">
                        <a:solidFill>
                          <a:schemeClr val="dk1"/>
                        </a:solidFill>
                        <a:latin typeface="Public Sans"/>
                        <a:ea typeface="Public Sans"/>
                        <a:cs typeface="Public Sans"/>
                        <a:sym typeface="Public Sans"/>
                      </a:endParaRPr>
                    </a:p>
                  </a:txBody>
                  <a:tcPr marL="91425" marR="91425" marT="91425" marB="91425">
                    <a:lnT w="9525" cap="flat" cmpd="sng">
                      <a:solidFill>
                        <a:srgbClr val="385463"/>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g29b17e9d322_0_747"/>
          <p:cNvSpPr/>
          <p:nvPr/>
        </p:nvSpPr>
        <p:spPr>
          <a:xfrm>
            <a:off x="421275" y="1102200"/>
            <a:ext cx="2432700" cy="1626300"/>
          </a:xfrm>
          <a:prstGeom prst="rect">
            <a:avLst/>
          </a:prstGeom>
          <a:noFill/>
          <a:ln w="2857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4" name="Google Shape;414;g29b17e9d322_0_747"/>
          <p:cNvPicPr preferRelativeResize="0"/>
          <p:nvPr/>
        </p:nvPicPr>
        <p:blipFill rotWithShape="1">
          <a:blip r:embed="rId4">
            <a:alphaModFix/>
          </a:blip>
          <a:srcRect/>
          <a:stretch/>
        </p:blipFill>
        <p:spPr>
          <a:xfrm>
            <a:off x="2673244" y="2842602"/>
            <a:ext cx="6377432" cy="2204313"/>
          </a:xfrm>
          <a:prstGeom prst="rect">
            <a:avLst/>
          </a:prstGeom>
          <a:noFill/>
          <a:ln>
            <a:noFill/>
          </a:ln>
        </p:spPr>
      </p:pic>
      <p:sp>
        <p:nvSpPr>
          <p:cNvPr id="415" name="Google Shape;415;g29b17e9d322_0_74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solidFill>
                  <a:schemeClr val="dk1"/>
                </a:solidFill>
              </a:rPr>
              <a:t>Modeling the Process</a:t>
            </a:r>
            <a:endParaRPr/>
          </a:p>
        </p:txBody>
      </p:sp>
      <p:sp>
        <p:nvSpPr>
          <p:cNvPr id="416" name="Google Shape;416;g29b17e9d322_0_747"/>
          <p:cNvSpPr txBox="1">
            <a:spLocks noGrp="1"/>
          </p:cNvSpPr>
          <p:nvPr>
            <p:ph type="subTitle" idx="2"/>
          </p:nvPr>
        </p:nvSpPr>
        <p:spPr>
          <a:xfrm>
            <a:off x="2764450" y="5706700"/>
            <a:ext cx="4792800" cy="3105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SzPts val="1200"/>
              <a:buNone/>
            </a:pPr>
            <a:endParaRPr/>
          </a:p>
        </p:txBody>
      </p:sp>
      <p:sp>
        <p:nvSpPr>
          <p:cNvPr id="417" name="Google Shape;417;g29b17e9d322_0_747"/>
          <p:cNvSpPr txBox="1">
            <a:spLocks noGrp="1"/>
          </p:cNvSpPr>
          <p:nvPr>
            <p:ph type="subTitle" idx="3"/>
          </p:nvPr>
        </p:nvSpPr>
        <p:spPr>
          <a:xfrm>
            <a:off x="3033450" y="5940991"/>
            <a:ext cx="4524000" cy="2355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SzPts val="900"/>
              <a:buNone/>
            </a:pPr>
            <a:endParaRPr/>
          </a:p>
        </p:txBody>
      </p:sp>
      <p:sp>
        <p:nvSpPr>
          <p:cNvPr id="418" name="Google Shape;418;g29b17e9d322_0_747"/>
          <p:cNvSpPr txBox="1">
            <a:spLocks noGrp="1"/>
          </p:cNvSpPr>
          <p:nvPr>
            <p:ph type="sldNum" idx="12"/>
          </p:nvPr>
        </p:nvSpPr>
        <p:spPr>
          <a:xfrm>
            <a:off x="8548658" y="59586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100"/>
              <a:buNone/>
            </a:pPr>
            <a:fld id="{00000000-1234-1234-1234-123412341234}" type="slidenum">
              <a:rPr lang="en"/>
              <a:t>20</a:t>
            </a:fld>
            <a:endParaRPr/>
          </a:p>
        </p:txBody>
      </p:sp>
      <p:sp>
        <p:nvSpPr>
          <p:cNvPr id="419" name="Google Shape;419;g29b17e9d322_0_747"/>
          <p:cNvSpPr/>
          <p:nvPr/>
        </p:nvSpPr>
        <p:spPr>
          <a:xfrm>
            <a:off x="587250" y="1844125"/>
            <a:ext cx="406500" cy="338700"/>
          </a:xfrm>
          <a:prstGeom prst="smileyFace">
            <a:avLst>
              <a:gd name="adj" fmla="val 4653"/>
            </a:avLst>
          </a:prstGeom>
          <a:solidFill>
            <a:srgbClr val="A3D6DD"/>
          </a:solidFill>
          <a:ln w="952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g29b17e9d322_0_747"/>
          <p:cNvSpPr txBox="1"/>
          <p:nvPr/>
        </p:nvSpPr>
        <p:spPr>
          <a:xfrm>
            <a:off x="587250" y="1068300"/>
            <a:ext cx="2432700" cy="26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The Knowledge Group</a:t>
            </a:r>
            <a:endParaRPr sz="1400" b="0" i="0" u="none" strike="noStrike" cap="none">
              <a:solidFill>
                <a:srgbClr val="000000"/>
              </a:solidFill>
              <a:latin typeface="Arial"/>
              <a:ea typeface="Arial"/>
              <a:cs typeface="Arial"/>
              <a:sym typeface="Arial"/>
            </a:endParaRPr>
          </a:p>
        </p:txBody>
      </p:sp>
      <p:sp>
        <p:nvSpPr>
          <p:cNvPr id="421" name="Google Shape;421;g29b17e9d322_0_747"/>
          <p:cNvSpPr txBox="1"/>
          <p:nvPr/>
        </p:nvSpPr>
        <p:spPr>
          <a:xfrm>
            <a:off x="6010575" y="3376100"/>
            <a:ext cx="20340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5818E"/>
                </a:solidFill>
                <a:latin typeface="Caveat"/>
                <a:ea typeface="Caveat"/>
                <a:cs typeface="Caveat"/>
                <a:sym typeface="Caveat"/>
              </a:rPr>
              <a:t>Student 2</a:t>
            </a:r>
            <a:endParaRPr sz="1600" b="1" i="0" u="none" strike="noStrike" cap="none">
              <a:solidFill>
                <a:srgbClr val="45818E"/>
              </a:solidFill>
              <a:latin typeface="Caveat"/>
              <a:ea typeface="Caveat"/>
              <a:cs typeface="Caveat"/>
              <a:sym typeface="Caveat"/>
            </a:endParaRPr>
          </a:p>
        </p:txBody>
      </p:sp>
      <p:sp>
        <p:nvSpPr>
          <p:cNvPr id="422" name="Google Shape;422;g29b17e9d322_0_747"/>
          <p:cNvSpPr txBox="1"/>
          <p:nvPr/>
        </p:nvSpPr>
        <p:spPr>
          <a:xfrm>
            <a:off x="587250" y="1794763"/>
            <a:ext cx="4065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45818E"/>
                </a:solidFill>
                <a:latin typeface="Public Sans"/>
                <a:ea typeface="Public Sans"/>
                <a:cs typeface="Public Sans"/>
                <a:sym typeface="Public Sans"/>
              </a:rPr>
              <a:t>1</a:t>
            </a:r>
            <a:endParaRPr sz="2200" b="1" i="0" u="none" strike="noStrike" cap="none">
              <a:solidFill>
                <a:srgbClr val="45818E"/>
              </a:solidFill>
              <a:latin typeface="Public Sans"/>
              <a:ea typeface="Public Sans"/>
              <a:cs typeface="Public Sans"/>
              <a:sym typeface="Public Sans"/>
            </a:endParaRPr>
          </a:p>
        </p:txBody>
      </p:sp>
      <p:sp>
        <p:nvSpPr>
          <p:cNvPr id="423" name="Google Shape;423;g29b17e9d322_0_747"/>
          <p:cNvSpPr txBox="1"/>
          <p:nvPr/>
        </p:nvSpPr>
        <p:spPr>
          <a:xfrm>
            <a:off x="6010575" y="4444313"/>
            <a:ext cx="2839500" cy="53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dirty="0">
                <a:solidFill>
                  <a:srgbClr val="45818E"/>
                </a:solidFill>
                <a:latin typeface="Caveat"/>
                <a:ea typeface="Caveat"/>
                <a:cs typeface="Caveat"/>
                <a:sym typeface="Caveat"/>
              </a:rPr>
              <a:t>Student 4, Student 5, Student 8 Student 9</a:t>
            </a:r>
            <a:endParaRPr sz="1600" b="1" i="0" u="none" strike="noStrike" cap="none" dirty="0">
              <a:solidFill>
                <a:srgbClr val="45818E"/>
              </a:solidFill>
              <a:latin typeface="Caveat"/>
              <a:ea typeface="Caveat"/>
              <a:cs typeface="Caveat"/>
              <a:sym typeface="Caveat"/>
            </a:endParaRPr>
          </a:p>
        </p:txBody>
      </p:sp>
      <p:cxnSp>
        <p:nvCxnSpPr>
          <p:cNvPr id="424" name="Google Shape;424;g29b17e9d322_0_747"/>
          <p:cNvCxnSpPr/>
          <p:nvPr/>
        </p:nvCxnSpPr>
        <p:spPr>
          <a:xfrm rot="10800000" flipH="1">
            <a:off x="993750" y="1684488"/>
            <a:ext cx="2178600" cy="307200"/>
          </a:xfrm>
          <a:prstGeom prst="straightConnector1">
            <a:avLst/>
          </a:prstGeom>
          <a:noFill/>
          <a:ln w="28575" cap="flat" cmpd="sng">
            <a:solidFill>
              <a:schemeClr val="dk2"/>
            </a:solidFill>
            <a:prstDash val="dash"/>
            <a:round/>
            <a:headEnd type="none" w="sm" len="sm"/>
            <a:tailEnd type="none" w="sm" len="sm"/>
          </a:ln>
        </p:spPr>
      </p:cxnSp>
      <p:sp>
        <p:nvSpPr>
          <p:cNvPr id="425" name="Google Shape;425;g29b17e9d322_0_747"/>
          <p:cNvSpPr txBox="1"/>
          <p:nvPr/>
        </p:nvSpPr>
        <p:spPr>
          <a:xfrm>
            <a:off x="6010575" y="3888950"/>
            <a:ext cx="28395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5818E"/>
                </a:solidFill>
                <a:latin typeface="Caveat"/>
                <a:ea typeface="Caveat"/>
                <a:cs typeface="Caveat"/>
                <a:sym typeface="Caveat"/>
              </a:rPr>
              <a:t>Student 3, Student 6, Student 7 Student 10</a:t>
            </a:r>
            <a:endParaRPr sz="1600" b="1" i="0" u="none" strike="noStrike" cap="none">
              <a:solidFill>
                <a:srgbClr val="45818E"/>
              </a:solidFill>
              <a:latin typeface="Caveat"/>
              <a:ea typeface="Caveat"/>
              <a:cs typeface="Caveat"/>
              <a:sym typeface="Caveat"/>
            </a:endParaRPr>
          </a:p>
        </p:txBody>
      </p:sp>
      <p:pic>
        <p:nvPicPr>
          <p:cNvPr id="426" name="Google Shape;426;g29b17e9d322_0_747"/>
          <p:cNvPicPr preferRelativeResize="0"/>
          <p:nvPr/>
        </p:nvPicPr>
        <p:blipFill rotWithShape="1">
          <a:blip r:embed="rId5">
            <a:alphaModFix/>
          </a:blip>
          <a:srcRect/>
          <a:stretch/>
        </p:blipFill>
        <p:spPr>
          <a:xfrm>
            <a:off x="3172345" y="1059425"/>
            <a:ext cx="2662250" cy="1123400"/>
          </a:xfrm>
          <a:prstGeom prst="rect">
            <a:avLst/>
          </a:prstGeom>
          <a:noFill/>
          <a:ln>
            <a:noFill/>
          </a:ln>
        </p:spPr>
      </p:pic>
      <p:pic>
        <p:nvPicPr>
          <p:cNvPr id="427" name="Google Shape;427;g29b17e9d322_0_747"/>
          <p:cNvPicPr preferRelativeResize="0"/>
          <p:nvPr/>
        </p:nvPicPr>
        <p:blipFill>
          <a:blip r:embed="rId6">
            <a:alphaModFix/>
          </a:blip>
          <a:stretch>
            <a:fillRect/>
          </a:stretch>
        </p:blipFill>
        <p:spPr>
          <a:xfrm>
            <a:off x="257300" y="3471513"/>
            <a:ext cx="946475" cy="946475"/>
          </a:xfrm>
          <a:prstGeom prst="rect">
            <a:avLst/>
          </a:prstGeom>
          <a:noFill/>
          <a:ln>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g29b17e9d322_0_61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200">
                <a:solidFill>
                  <a:schemeClr val="dk1"/>
                </a:solidFill>
              </a:rPr>
              <a:t>Using the Reflection Questions: Application</a:t>
            </a:r>
            <a:endParaRPr/>
          </a:p>
        </p:txBody>
      </p:sp>
      <p:sp>
        <p:nvSpPr>
          <p:cNvPr id="433" name="Google Shape;433;g29b17e9d322_0_612"/>
          <p:cNvSpPr txBox="1">
            <a:spLocks noGrp="1"/>
          </p:cNvSpPr>
          <p:nvPr>
            <p:ph type="body" idx="1"/>
          </p:nvPr>
        </p:nvSpPr>
        <p:spPr>
          <a:xfrm>
            <a:off x="4832025" y="1152875"/>
            <a:ext cx="4000200" cy="3186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endParaRPr/>
          </a:p>
        </p:txBody>
      </p:sp>
      <p:sp>
        <p:nvSpPr>
          <p:cNvPr id="434" name="Google Shape;434;g29b17e9d322_0_612"/>
          <p:cNvSpPr txBox="1">
            <a:spLocks noGrp="1"/>
          </p:cNvSpPr>
          <p:nvPr>
            <p:ph type="sldNum" idx="12"/>
          </p:nvPr>
        </p:nvSpPr>
        <p:spPr>
          <a:xfrm>
            <a:off x="8548658" y="47394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100"/>
              <a:buNone/>
            </a:pPr>
            <a:fld id="{00000000-1234-1234-1234-123412341234}" type="slidenum">
              <a:rPr lang="en"/>
              <a:t>21</a:t>
            </a:fld>
            <a:endParaRPr/>
          </a:p>
        </p:txBody>
      </p:sp>
      <p:pic>
        <p:nvPicPr>
          <p:cNvPr id="435" name="Google Shape;435;g29b17e9d322_0_612"/>
          <p:cNvPicPr preferRelativeResize="0"/>
          <p:nvPr/>
        </p:nvPicPr>
        <p:blipFill rotWithShape="1">
          <a:blip r:embed="rId3">
            <a:alphaModFix/>
          </a:blip>
          <a:srcRect/>
          <a:stretch/>
        </p:blipFill>
        <p:spPr>
          <a:xfrm>
            <a:off x="311700" y="1232603"/>
            <a:ext cx="6457126" cy="1570000"/>
          </a:xfrm>
          <a:prstGeom prst="rect">
            <a:avLst/>
          </a:prstGeom>
          <a:noFill/>
          <a:ln>
            <a:noFill/>
          </a:ln>
        </p:spPr>
      </p:pic>
      <p:pic>
        <p:nvPicPr>
          <p:cNvPr id="436" name="Google Shape;436;g29b17e9d322_0_612"/>
          <p:cNvPicPr preferRelativeResize="0"/>
          <p:nvPr/>
        </p:nvPicPr>
        <p:blipFill>
          <a:blip r:embed="rId4">
            <a:alphaModFix/>
          </a:blip>
          <a:stretch>
            <a:fillRect/>
          </a:stretch>
        </p:blipFill>
        <p:spPr>
          <a:xfrm>
            <a:off x="257300" y="3499013"/>
            <a:ext cx="946475" cy="946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g29b17e9d322_0_77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200">
                <a:solidFill>
                  <a:schemeClr val="dk1"/>
                </a:solidFill>
              </a:rPr>
              <a:t>Using the Reflection Questions: Synthesis</a:t>
            </a:r>
            <a:endParaRPr/>
          </a:p>
        </p:txBody>
      </p:sp>
      <p:sp>
        <p:nvSpPr>
          <p:cNvPr id="442" name="Google Shape;442;g29b17e9d322_0_779"/>
          <p:cNvSpPr txBox="1">
            <a:spLocks noGrp="1"/>
          </p:cNvSpPr>
          <p:nvPr>
            <p:ph type="sldNum" idx="12"/>
          </p:nvPr>
        </p:nvSpPr>
        <p:spPr>
          <a:xfrm>
            <a:off x="8548658" y="47394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100"/>
              <a:buNone/>
            </a:pPr>
            <a:fld id="{00000000-1234-1234-1234-123412341234}" type="slidenum">
              <a:rPr lang="en"/>
              <a:t>22</a:t>
            </a:fld>
            <a:endParaRPr/>
          </a:p>
        </p:txBody>
      </p:sp>
      <p:pic>
        <p:nvPicPr>
          <p:cNvPr id="443" name="Google Shape;443;g29b17e9d322_0_779"/>
          <p:cNvPicPr preferRelativeResize="0"/>
          <p:nvPr/>
        </p:nvPicPr>
        <p:blipFill rotWithShape="1">
          <a:blip r:embed="rId3">
            <a:alphaModFix/>
          </a:blip>
          <a:srcRect/>
          <a:stretch/>
        </p:blipFill>
        <p:spPr>
          <a:xfrm>
            <a:off x="1385827" y="1017725"/>
            <a:ext cx="6206641" cy="3164976"/>
          </a:xfrm>
          <a:prstGeom prst="rect">
            <a:avLst/>
          </a:prstGeom>
          <a:noFill/>
          <a:ln>
            <a:noFill/>
          </a:ln>
        </p:spPr>
      </p:pic>
      <p:pic>
        <p:nvPicPr>
          <p:cNvPr id="444" name="Google Shape;444;g29b17e9d322_0_779"/>
          <p:cNvPicPr preferRelativeResize="0"/>
          <p:nvPr/>
        </p:nvPicPr>
        <p:blipFill>
          <a:blip r:embed="rId4">
            <a:alphaModFix/>
          </a:blip>
          <a:stretch>
            <a:fillRect/>
          </a:stretch>
        </p:blipFill>
        <p:spPr>
          <a:xfrm>
            <a:off x="183825" y="3792938"/>
            <a:ext cx="946475" cy="9464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49" name="Google Shape;449;g2a90f6d059b_0_3"/>
          <p:cNvPicPr preferRelativeResize="0"/>
          <p:nvPr/>
        </p:nvPicPr>
        <p:blipFill>
          <a:blip r:embed="rId3">
            <a:alphaModFix/>
          </a:blip>
          <a:stretch>
            <a:fillRect/>
          </a:stretch>
        </p:blipFill>
        <p:spPr>
          <a:xfrm>
            <a:off x="4582175" y="21475"/>
            <a:ext cx="4572001" cy="3773976"/>
          </a:xfrm>
          <a:prstGeom prst="rect">
            <a:avLst/>
          </a:prstGeom>
          <a:noFill/>
          <a:ln>
            <a:noFill/>
          </a:ln>
        </p:spPr>
      </p:pic>
      <p:pic>
        <p:nvPicPr>
          <p:cNvPr id="450" name="Google Shape;450;g2a90f6d059b_0_3"/>
          <p:cNvPicPr preferRelativeResize="0"/>
          <p:nvPr/>
        </p:nvPicPr>
        <p:blipFill>
          <a:blip r:embed="rId4">
            <a:alphaModFix/>
          </a:blip>
          <a:stretch>
            <a:fillRect/>
          </a:stretch>
        </p:blipFill>
        <p:spPr>
          <a:xfrm>
            <a:off x="1" y="21487"/>
            <a:ext cx="4571998" cy="3242694"/>
          </a:xfrm>
          <a:prstGeom prst="rect">
            <a:avLst/>
          </a:prstGeom>
          <a:noFill/>
          <a:ln>
            <a:noFill/>
          </a:ln>
        </p:spPr>
      </p:pic>
      <p:sp>
        <p:nvSpPr>
          <p:cNvPr id="451" name="Google Shape;451;g2a90f6d059b_0_3"/>
          <p:cNvSpPr txBox="1">
            <a:spLocks noGrp="1"/>
          </p:cNvSpPr>
          <p:nvPr>
            <p:ph type="sldNum" idx="12"/>
          </p:nvPr>
        </p:nvSpPr>
        <p:spPr>
          <a:xfrm>
            <a:off x="8548658" y="47394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23</a:t>
            </a:fld>
            <a:endParaRPr/>
          </a:p>
        </p:txBody>
      </p:sp>
      <p:sp>
        <p:nvSpPr>
          <p:cNvPr id="452" name="Google Shape;452;g2a90f6d059b_0_3"/>
          <p:cNvSpPr txBox="1"/>
          <p:nvPr/>
        </p:nvSpPr>
        <p:spPr>
          <a:xfrm>
            <a:off x="7269000" y="1225325"/>
            <a:ext cx="2034000" cy="62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a:solidFill>
                  <a:srgbClr val="45818E"/>
                </a:solidFill>
                <a:latin typeface="Caveat"/>
                <a:ea typeface="Caveat"/>
                <a:cs typeface="Caveat"/>
                <a:sym typeface="Caveat"/>
              </a:rPr>
              <a:t>Student 1, </a:t>
            </a:r>
            <a:r>
              <a:rPr lang="en" sz="1600" b="1" i="0" u="none" strike="noStrike" cap="none">
                <a:solidFill>
                  <a:srgbClr val="45818E"/>
                </a:solidFill>
                <a:latin typeface="Caveat"/>
                <a:ea typeface="Caveat"/>
                <a:cs typeface="Caveat"/>
                <a:sym typeface="Caveat"/>
              </a:rPr>
              <a:t>Student 14, Student 15, Student 18</a:t>
            </a:r>
            <a:endParaRPr sz="1600" b="1" i="0" u="none" strike="noStrike" cap="none">
              <a:solidFill>
                <a:srgbClr val="45818E"/>
              </a:solidFill>
              <a:latin typeface="Caveat"/>
              <a:ea typeface="Caveat"/>
              <a:cs typeface="Caveat"/>
              <a:sym typeface="Caveat"/>
            </a:endParaRPr>
          </a:p>
        </p:txBody>
      </p:sp>
      <p:sp>
        <p:nvSpPr>
          <p:cNvPr id="453" name="Google Shape;453;g2a90f6d059b_0_3"/>
          <p:cNvSpPr txBox="1"/>
          <p:nvPr/>
        </p:nvSpPr>
        <p:spPr>
          <a:xfrm>
            <a:off x="2725225" y="1121025"/>
            <a:ext cx="20340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5818E"/>
                </a:solidFill>
                <a:latin typeface="Caveat"/>
                <a:ea typeface="Caveat"/>
                <a:cs typeface="Caveat"/>
                <a:sym typeface="Caveat"/>
              </a:rPr>
              <a:t>Student 2</a:t>
            </a:r>
            <a:endParaRPr sz="1600" b="1" i="0" u="none" strike="noStrike" cap="none">
              <a:solidFill>
                <a:srgbClr val="45818E"/>
              </a:solidFill>
              <a:latin typeface="Caveat"/>
              <a:ea typeface="Caveat"/>
              <a:cs typeface="Caveat"/>
              <a:sym typeface="Caveat"/>
            </a:endParaRPr>
          </a:p>
        </p:txBody>
      </p:sp>
      <p:sp>
        <p:nvSpPr>
          <p:cNvPr id="454" name="Google Shape;454;g2a90f6d059b_0_3"/>
          <p:cNvSpPr txBox="1"/>
          <p:nvPr/>
        </p:nvSpPr>
        <p:spPr>
          <a:xfrm>
            <a:off x="2725225" y="2555175"/>
            <a:ext cx="1770600" cy="78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5818E"/>
                </a:solidFill>
                <a:latin typeface="Caveat"/>
                <a:ea typeface="Caveat"/>
                <a:cs typeface="Caveat"/>
                <a:sym typeface="Caveat"/>
              </a:rPr>
              <a:t>Student 4, Student 5, Student 8 Student 9</a:t>
            </a:r>
            <a:endParaRPr sz="1600" b="1" i="0" u="none" strike="noStrike" cap="none">
              <a:solidFill>
                <a:srgbClr val="45818E"/>
              </a:solidFill>
              <a:latin typeface="Caveat"/>
              <a:ea typeface="Caveat"/>
              <a:cs typeface="Caveat"/>
              <a:sym typeface="Caveat"/>
            </a:endParaRPr>
          </a:p>
        </p:txBody>
      </p:sp>
      <p:sp>
        <p:nvSpPr>
          <p:cNvPr id="455" name="Google Shape;455;g2a90f6d059b_0_3"/>
          <p:cNvSpPr txBox="1"/>
          <p:nvPr/>
        </p:nvSpPr>
        <p:spPr>
          <a:xfrm>
            <a:off x="2725225" y="1633875"/>
            <a:ext cx="1724100" cy="80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5818E"/>
                </a:solidFill>
                <a:latin typeface="Caveat"/>
                <a:ea typeface="Caveat"/>
                <a:cs typeface="Caveat"/>
                <a:sym typeface="Caveat"/>
              </a:rPr>
              <a:t>Student 3, Student 6, Student 7 Student 10</a:t>
            </a:r>
            <a:endParaRPr sz="1600" b="1" i="0" u="none" strike="noStrike" cap="none">
              <a:solidFill>
                <a:srgbClr val="45818E"/>
              </a:solidFill>
              <a:latin typeface="Caveat"/>
              <a:ea typeface="Caveat"/>
              <a:cs typeface="Caveat"/>
              <a:sym typeface="Caveat"/>
            </a:endParaRPr>
          </a:p>
        </p:txBody>
      </p:sp>
      <p:pic>
        <p:nvPicPr>
          <p:cNvPr id="456" name="Google Shape;456;g2a90f6d059b_0_3"/>
          <p:cNvPicPr preferRelativeResize="0"/>
          <p:nvPr/>
        </p:nvPicPr>
        <p:blipFill>
          <a:blip r:embed="rId5">
            <a:alphaModFix/>
          </a:blip>
          <a:stretch>
            <a:fillRect/>
          </a:stretch>
        </p:blipFill>
        <p:spPr>
          <a:xfrm>
            <a:off x="10165" y="3260228"/>
            <a:ext cx="4572001" cy="1751436"/>
          </a:xfrm>
          <a:prstGeom prst="rect">
            <a:avLst/>
          </a:prstGeom>
          <a:noFill/>
          <a:ln>
            <a:noFill/>
          </a:ln>
        </p:spPr>
      </p:pic>
      <p:sp>
        <p:nvSpPr>
          <p:cNvPr id="457" name="Google Shape;457;g2a90f6d059b_0_3"/>
          <p:cNvSpPr txBox="1"/>
          <p:nvPr/>
        </p:nvSpPr>
        <p:spPr>
          <a:xfrm>
            <a:off x="2714975" y="4158625"/>
            <a:ext cx="1867200" cy="71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5818E"/>
                </a:solidFill>
                <a:latin typeface="Caveat"/>
                <a:ea typeface="Caveat"/>
                <a:cs typeface="Caveat"/>
                <a:sym typeface="Caveat"/>
              </a:rPr>
              <a:t>Student 11, Student 12, Student 13</a:t>
            </a:r>
            <a:r>
              <a:rPr lang="en" sz="1600" b="1">
                <a:solidFill>
                  <a:srgbClr val="45818E"/>
                </a:solidFill>
                <a:latin typeface="Caveat"/>
                <a:ea typeface="Caveat"/>
                <a:cs typeface="Caveat"/>
                <a:sym typeface="Caveat"/>
              </a:rPr>
              <a:t>, Student 16, Student 17</a:t>
            </a:r>
            <a:endParaRPr sz="1600" b="1" i="0" u="none" strike="noStrike" cap="none">
              <a:solidFill>
                <a:srgbClr val="45818E"/>
              </a:solidFill>
              <a:latin typeface="Caveat"/>
              <a:ea typeface="Caveat"/>
              <a:cs typeface="Caveat"/>
              <a:sym typeface="Caveat"/>
            </a:endParaRPr>
          </a:p>
        </p:txBody>
      </p:sp>
      <p:sp>
        <p:nvSpPr>
          <p:cNvPr id="458" name="Google Shape;458;g2a90f6d059b_0_3"/>
          <p:cNvSpPr txBox="1"/>
          <p:nvPr/>
        </p:nvSpPr>
        <p:spPr>
          <a:xfrm>
            <a:off x="7269000" y="2036850"/>
            <a:ext cx="2034000" cy="71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5818E"/>
                </a:solidFill>
                <a:latin typeface="Caveat"/>
                <a:ea typeface="Caveat"/>
                <a:cs typeface="Caveat"/>
                <a:sym typeface="Caveat"/>
              </a:rPr>
              <a:t>Student 1</a:t>
            </a:r>
            <a:r>
              <a:rPr lang="en" sz="1600" b="1">
                <a:solidFill>
                  <a:srgbClr val="45818E"/>
                </a:solidFill>
                <a:latin typeface="Caveat"/>
                <a:ea typeface="Caveat"/>
                <a:cs typeface="Caveat"/>
                <a:sym typeface="Caveat"/>
              </a:rPr>
              <a:t>9</a:t>
            </a:r>
            <a:r>
              <a:rPr lang="en" sz="1600" b="1" i="0" u="none" strike="noStrike" cap="none">
                <a:solidFill>
                  <a:srgbClr val="45818E"/>
                </a:solidFill>
                <a:latin typeface="Caveat"/>
                <a:ea typeface="Caveat"/>
                <a:cs typeface="Caveat"/>
                <a:sym typeface="Caveat"/>
              </a:rPr>
              <a:t>, Student </a:t>
            </a:r>
            <a:r>
              <a:rPr lang="en" sz="1600" b="1">
                <a:solidFill>
                  <a:srgbClr val="45818E"/>
                </a:solidFill>
                <a:latin typeface="Caveat"/>
                <a:ea typeface="Caveat"/>
                <a:cs typeface="Caveat"/>
                <a:sym typeface="Caveat"/>
              </a:rPr>
              <a:t>20,</a:t>
            </a:r>
            <a:endParaRPr sz="1600" b="1">
              <a:solidFill>
                <a:srgbClr val="45818E"/>
              </a:solidFill>
              <a:latin typeface="Caveat"/>
              <a:ea typeface="Caveat"/>
              <a:cs typeface="Caveat"/>
              <a:sym typeface="Caveat"/>
            </a:endParaRPr>
          </a:p>
          <a:p>
            <a:pPr marL="0" marR="0" lvl="0" indent="0" algn="l" rtl="0">
              <a:lnSpc>
                <a:spcPct val="100000"/>
              </a:lnSpc>
              <a:spcBef>
                <a:spcPts val="0"/>
              </a:spcBef>
              <a:spcAft>
                <a:spcPts val="0"/>
              </a:spcAft>
              <a:buClr>
                <a:srgbClr val="000000"/>
              </a:buClr>
              <a:buSzPts val="1600"/>
              <a:buFont typeface="Arial"/>
              <a:buNone/>
            </a:pPr>
            <a:r>
              <a:rPr lang="en" sz="1600" b="1">
                <a:solidFill>
                  <a:srgbClr val="45818E"/>
                </a:solidFill>
                <a:latin typeface="Caveat"/>
                <a:ea typeface="Caveat"/>
                <a:cs typeface="Caveat"/>
                <a:sym typeface="Caveat"/>
              </a:rPr>
              <a:t>Student 22</a:t>
            </a:r>
            <a:endParaRPr sz="1600" b="1">
              <a:solidFill>
                <a:srgbClr val="45818E"/>
              </a:solidFill>
              <a:latin typeface="Caveat"/>
              <a:ea typeface="Caveat"/>
              <a:cs typeface="Caveat"/>
              <a:sym typeface="Caveat"/>
            </a:endParaRPr>
          </a:p>
        </p:txBody>
      </p:sp>
      <p:sp>
        <p:nvSpPr>
          <p:cNvPr id="459" name="Google Shape;459;g2a90f6d059b_0_3"/>
          <p:cNvSpPr txBox="1"/>
          <p:nvPr/>
        </p:nvSpPr>
        <p:spPr>
          <a:xfrm>
            <a:off x="7269000" y="2935875"/>
            <a:ext cx="2034000" cy="71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5818E"/>
                </a:solidFill>
                <a:latin typeface="Caveat"/>
                <a:ea typeface="Caveat"/>
                <a:cs typeface="Caveat"/>
                <a:sym typeface="Caveat"/>
              </a:rPr>
              <a:t>Student </a:t>
            </a:r>
            <a:r>
              <a:rPr lang="en" sz="1600" b="1">
                <a:solidFill>
                  <a:srgbClr val="45818E"/>
                </a:solidFill>
                <a:latin typeface="Caveat"/>
                <a:ea typeface="Caveat"/>
                <a:cs typeface="Caveat"/>
                <a:sym typeface="Caveat"/>
              </a:rPr>
              <a:t>22</a:t>
            </a:r>
            <a:endParaRPr sz="1600" b="1">
              <a:solidFill>
                <a:srgbClr val="45818E"/>
              </a:solidFill>
              <a:latin typeface="Caveat"/>
              <a:ea typeface="Caveat"/>
              <a:cs typeface="Caveat"/>
              <a:sym typeface="Cavea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g29b17e9d322_0_790"/>
          <p:cNvSpPr txBox="1">
            <a:spLocks noGrp="1"/>
          </p:cNvSpPr>
          <p:nvPr>
            <p:ph type="sldNum" idx="12"/>
          </p:nvPr>
        </p:nvSpPr>
        <p:spPr>
          <a:xfrm>
            <a:off x="8548658" y="47394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100"/>
              <a:buNone/>
            </a:pPr>
            <a:fld id="{00000000-1234-1234-1234-123412341234}" type="slidenum">
              <a:rPr lang="en" sz="1100">
                <a:solidFill>
                  <a:schemeClr val="lt1"/>
                </a:solidFill>
                <a:latin typeface="Public Sans Medium"/>
                <a:ea typeface="Public Sans Medium"/>
                <a:cs typeface="Public Sans Medium"/>
                <a:sym typeface="Public Sans Medium"/>
              </a:rPr>
              <a:t>24</a:t>
            </a:fld>
            <a:endParaRPr sz="1100">
              <a:solidFill>
                <a:schemeClr val="lt1"/>
              </a:solidFill>
              <a:latin typeface="Public Sans Medium"/>
              <a:ea typeface="Public Sans Medium"/>
              <a:cs typeface="Public Sans Medium"/>
              <a:sym typeface="Public Sans Medium"/>
            </a:endParaRPr>
          </a:p>
        </p:txBody>
      </p:sp>
      <p:graphicFrame>
        <p:nvGraphicFramePr>
          <p:cNvPr id="465" name="Google Shape;465;g29b17e9d322_0_790"/>
          <p:cNvGraphicFramePr/>
          <p:nvPr/>
        </p:nvGraphicFramePr>
        <p:xfrm>
          <a:off x="355275" y="162025"/>
          <a:ext cx="8342100" cy="2133320"/>
        </p:xfrm>
        <a:graphic>
          <a:graphicData uri="http://schemas.openxmlformats.org/drawingml/2006/table">
            <a:tbl>
              <a:tblPr>
                <a:noFill/>
                <a:tableStyleId>{D4FFDE67-BC28-42A1-ABB7-F404C8CCA6CD}</a:tableStyleId>
              </a:tblPr>
              <a:tblGrid>
                <a:gridCol w="8342100">
                  <a:extLst>
                    <a:ext uri="{9D8B030D-6E8A-4147-A177-3AD203B41FA5}">
                      <a16:colId xmlns:a16="http://schemas.microsoft.com/office/drawing/2014/main" val="20000"/>
                    </a:ext>
                  </a:extLst>
                </a:gridCol>
              </a:tblGrid>
              <a:tr h="209175">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chemeClr val="accent4"/>
                          </a:solidFill>
                          <a:latin typeface="Public Sans SemiBold"/>
                          <a:ea typeface="Public Sans SemiBold"/>
                          <a:cs typeface="Public Sans SemiBold"/>
                          <a:sym typeface="Public Sans SemiBold"/>
                        </a:rPr>
                        <a:t>Agenda Items</a:t>
                      </a:r>
                      <a:endParaRPr sz="1400" u="none" strike="noStrike" cap="none">
                        <a:solidFill>
                          <a:schemeClr val="accent4"/>
                        </a:solidFill>
                        <a:latin typeface="Public Sans SemiBold"/>
                        <a:ea typeface="Public Sans SemiBold"/>
                        <a:cs typeface="Public Sans SemiBold"/>
                        <a:sym typeface="Public Sans SemiBold"/>
                      </a:endParaRPr>
                    </a:p>
                  </a:txBody>
                  <a:tcPr marL="91425" marR="91425" marT="45700" marB="45700"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227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chemeClr val="dk2"/>
                          </a:solidFill>
                          <a:latin typeface="Public Sans Medium"/>
                          <a:ea typeface="Public Sans Medium"/>
                          <a:cs typeface="Public Sans Medium"/>
                          <a:sym typeface="Public Sans Medium"/>
                        </a:rPr>
                        <a:t>1.  Let’s Set the Context</a:t>
                      </a:r>
                      <a:endParaRPr sz="1400" u="none" strike="noStrike" cap="none">
                        <a:solidFill>
                          <a:schemeClr val="dk2"/>
                        </a:solidFill>
                        <a:latin typeface="Public Sans Medium"/>
                        <a:ea typeface="Public Sans Medium"/>
                        <a:cs typeface="Public Sans Medium"/>
                        <a:sym typeface="Public Sans Medium"/>
                      </a:endParaRPr>
                    </a:p>
                  </a:txBody>
                  <a:tcPr marL="91425" marR="91425" marT="45700" marB="45700"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1"/>
                  </a:ext>
                </a:extLst>
              </a:tr>
              <a:tr h="2907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chemeClr val="dk2"/>
                          </a:solidFill>
                          <a:latin typeface="Public Sans Medium"/>
                          <a:ea typeface="Public Sans Medium"/>
                          <a:cs typeface="Public Sans Medium"/>
                          <a:sym typeface="Public Sans Medium"/>
                        </a:rPr>
                        <a:t>2. Overview of the Score Report Reflections Guide</a:t>
                      </a:r>
                      <a:endParaRPr sz="1400" u="none" strike="noStrike" cap="none">
                        <a:solidFill>
                          <a:schemeClr val="dk2"/>
                        </a:solidFill>
                        <a:latin typeface="Public Sans Medium"/>
                        <a:ea typeface="Public Sans Medium"/>
                        <a:cs typeface="Public Sans Medium"/>
                        <a:sym typeface="Public Sans Medium"/>
                      </a:endParaRPr>
                    </a:p>
                  </a:txBody>
                  <a:tcPr marL="91425" marR="91425" marT="45700" marB="45700"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2"/>
                  </a:ext>
                </a:extLst>
              </a:tr>
              <a:tr h="2907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chemeClr val="dk2"/>
                          </a:solidFill>
                          <a:latin typeface="Public Sans Medium"/>
                          <a:ea typeface="Public Sans Medium"/>
                          <a:cs typeface="Public Sans Medium"/>
                          <a:sym typeface="Public Sans Medium"/>
                        </a:rPr>
                        <a:t>3. Additional Materials You Will Need</a:t>
                      </a:r>
                      <a:endParaRPr sz="1400" u="none" strike="noStrike" cap="none">
                        <a:solidFill>
                          <a:schemeClr val="dk2"/>
                        </a:solidFill>
                        <a:latin typeface="Public Sans Medium"/>
                        <a:ea typeface="Public Sans Medium"/>
                        <a:cs typeface="Public Sans Medium"/>
                        <a:sym typeface="Public Sans Medium"/>
                      </a:endParaRPr>
                    </a:p>
                  </a:txBody>
                  <a:tcPr marL="91425" marR="91425" marT="45700" marB="45700"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3"/>
                  </a:ext>
                </a:extLst>
              </a:tr>
              <a:tr h="2907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chemeClr val="dk2"/>
                          </a:solidFill>
                          <a:latin typeface="Public Sans Medium"/>
                          <a:ea typeface="Public Sans Medium"/>
                          <a:cs typeface="Public Sans Medium"/>
                          <a:sym typeface="Public Sans Medium"/>
                        </a:rPr>
                        <a:t>4. Score Report Reflections Guide: Reflection Questions </a:t>
                      </a:r>
                      <a:endParaRPr sz="1400" u="none" strike="noStrike" cap="none">
                        <a:solidFill>
                          <a:schemeClr val="dk2"/>
                        </a:solidFill>
                        <a:latin typeface="Public Sans Medium"/>
                        <a:ea typeface="Public Sans Medium"/>
                        <a:cs typeface="Public Sans Medium"/>
                        <a:sym typeface="Public Sans Medium"/>
                      </a:endParaRPr>
                    </a:p>
                  </a:txBody>
                  <a:tcPr marL="91425" marR="91425" marT="45700" marB="45700"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4"/>
                  </a:ext>
                </a:extLst>
              </a:tr>
              <a:tr h="2907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chemeClr val="dk2"/>
                          </a:solidFill>
                          <a:latin typeface="Public Sans Medium"/>
                          <a:ea typeface="Public Sans Medium"/>
                          <a:cs typeface="Public Sans Medium"/>
                          <a:sym typeface="Public Sans Medium"/>
                        </a:rPr>
                        <a:t>5. Score Report Reflections Guide: Support Guidance</a:t>
                      </a:r>
                      <a:endParaRPr sz="1400" u="none" strike="noStrike" cap="none">
                        <a:solidFill>
                          <a:schemeClr val="dk2"/>
                        </a:solidFill>
                        <a:latin typeface="Public Sans Medium"/>
                        <a:ea typeface="Public Sans Medium"/>
                        <a:cs typeface="Public Sans Medium"/>
                        <a:sym typeface="Public Sans Medium"/>
                      </a:endParaRPr>
                    </a:p>
                  </a:txBody>
                  <a:tcPr marL="91425" marR="91425" marT="45700" marB="45700"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accent6"/>
                    </a:solidFill>
                  </a:tcPr>
                </a:tc>
                <a:extLst>
                  <a:ext uri="{0D108BD9-81ED-4DB2-BD59-A6C34878D82A}">
                    <a16:rowId xmlns:a16="http://schemas.microsoft.com/office/drawing/2014/main" val="10005"/>
                  </a:ext>
                </a:extLst>
              </a:tr>
              <a:tr h="2907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chemeClr val="dk2"/>
                          </a:solidFill>
                          <a:latin typeface="Public Sans Medium"/>
                          <a:ea typeface="Public Sans Medium"/>
                          <a:cs typeface="Public Sans Medium"/>
                          <a:sym typeface="Public Sans Medium"/>
                        </a:rPr>
                        <a:t>6. Reflection</a:t>
                      </a:r>
                      <a:endParaRPr sz="1400" u="none" strike="noStrike" cap="none">
                        <a:solidFill>
                          <a:schemeClr val="dk2"/>
                        </a:solidFill>
                        <a:latin typeface="Public Sans Medium"/>
                        <a:ea typeface="Public Sans Medium"/>
                        <a:cs typeface="Public Sans Medium"/>
                        <a:sym typeface="Public Sans Medium"/>
                      </a:endParaRPr>
                    </a:p>
                  </a:txBody>
                  <a:tcPr marL="91425" marR="91425" marT="45700" marB="45700"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pic>
        <p:nvPicPr>
          <p:cNvPr id="466" name="Google Shape;466;g29b17e9d322_0_790"/>
          <p:cNvPicPr preferRelativeResize="0"/>
          <p:nvPr/>
        </p:nvPicPr>
        <p:blipFill>
          <a:blip r:embed="rId3">
            <a:alphaModFix/>
          </a:blip>
          <a:stretch>
            <a:fillRect/>
          </a:stretch>
        </p:blipFill>
        <p:spPr>
          <a:xfrm>
            <a:off x="355275" y="2764238"/>
            <a:ext cx="946475" cy="946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g29b17e9d322_0_821"/>
          <p:cNvSpPr txBox="1">
            <a:spLocks noGrp="1"/>
          </p:cNvSpPr>
          <p:nvPr>
            <p:ph type="sldNum" idx="12"/>
          </p:nvPr>
        </p:nvSpPr>
        <p:spPr>
          <a:xfrm>
            <a:off x="8548658" y="47394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100"/>
              <a:buNone/>
            </a:pPr>
            <a:fld id="{00000000-1234-1234-1234-123412341234}" type="slidenum">
              <a:rPr lang="en"/>
              <a:t>25</a:t>
            </a:fld>
            <a:endParaRPr/>
          </a:p>
        </p:txBody>
      </p:sp>
      <p:sp>
        <p:nvSpPr>
          <p:cNvPr id="472" name="Google Shape;472;g29b17e9d322_0_821"/>
          <p:cNvSpPr txBox="1"/>
          <p:nvPr/>
        </p:nvSpPr>
        <p:spPr>
          <a:xfrm>
            <a:off x="3543475" y="4844038"/>
            <a:ext cx="2839500" cy="53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5818E"/>
                </a:solidFill>
                <a:latin typeface="Caveat"/>
                <a:ea typeface="Caveat"/>
                <a:cs typeface="Caveat"/>
                <a:sym typeface="Caveat"/>
              </a:rPr>
              <a:t>Student Q, Student B</a:t>
            </a:r>
            <a:endParaRPr sz="1600" b="1" i="0" u="none" strike="noStrike" cap="none">
              <a:solidFill>
                <a:srgbClr val="45818E"/>
              </a:solidFill>
              <a:latin typeface="Caveat"/>
              <a:ea typeface="Caveat"/>
              <a:cs typeface="Caveat"/>
              <a:sym typeface="Caveat"/>
            </a:endParaRPr>
          </a:p>
        </p:txBody>
      </p:sp>
      <p:sp>
        <p:nvSpPr>
          <p:cNvPr id="473" name="Google Shape;473;g29b17e9d322_0_821"/>
          <p:cNvSpPr txBox="1">
            <a:spLocks noGrp="1"/>
          </p:cNvSpPr>
          <p:nvPr>
            <p:ph type="title"/>
          </p:nvPr>
        </p:nvSpPr>
        <p:spPr>
          <a:xfrm>
            <a:off x="7125125" y="1156275"/>
            <a:ext cx="1930800" cy="106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Support Guidance</a:t>
            </a:r>
            <a:endParaRPr/>
          </a:p>
        </p:txBody>
      </p:sp>
      <p:pic>
        <p:nvPicPr>
          <p:cNvPr id="474" name="Google Shape;474;g29b17e9d322_0_821"/>
          <p:cNvPicPr preferRelativeResize="0"/>
          <p:nvPr/>
        </p:nvPicPr>
        <p:blipFill rotWithShape="1">
          <a:blip r:embed="rId3">
            <a:alphaModFix/>
          </a:blip>
          <a:srcRect/>
          <a:stretch/>
        </p:blipFill>
        <p:spPr>
          <a:xfrm>
            <a:off x="125213" y="155076"/>
            <a:ext cx="6785163" cy="4878424"/>
          </a:xfrm>
          <a:prstGeom prst="rect">
            <a:avLst/>
          </a:prstGeom>
          <a:noFill/>
          <a:ln>
            <a:noFill/>
          </a:ln>
        </p:spPr>
      </p:pic>
      <p:sp>
        <p:nvSpPr>
          <p:cNvPr id="475" name="Google Shape;475;g29b17e9d322_0_821"/>
          <p:cNvSpPr/>
          <p:nvPr/>
        </p:nvSpPr>
        <p:spPr>
          <a:xfrm>
            <a:off x="24850" y="938000"/>
            <a:ext cx="1388400" cy="534900"/>
          </a:xfrm>
          <a:prstGeom prst="ellipse">
            <a:avLst/>
          </a:prstGeom>
          <a:noFill/>
          <a:ln w="2857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ublic Sans"/>
              <a:ea typeface="Public Sans"/>
              <a:cs typeface="Public Sans"/>
              <a:sym typeface="Public Sans"/>
            </a:endParaRPr>
          </a:p>
        </p:txBody>
      </p:sp>
      <p:sp>
        <p:nvSpPr>
          <p:cNvPr id="476" name="Google Shape;476;g29b17e9d322_0_821"/>
          <p:cNvSpPr/>
          <p:nvPr/>
        </p:nvSpPr>
        <p:spPr>
          <a:xfrm>
            <a:off x="24850" y="1528800"/>
            <a:ext cx="1388400" cy="534900"/>
          </a:xfrm>
          <a:prstGeom prst="ellipse">
            <a:avLst/>
          </a:prstGeom>
          <a:noFill/>
          <a:ln w="2857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ublic Sans"/>
              <a:ea typeface="Public Sans"/>
              <a:cs typeface="Public Sans"/>
              <a:sym typeface="Public Sans"/>
            </a:endParaRPr>
          </a:p>
        </p:txBody>
      </p:sp>
      <p:sp>
        <p:nvSpPr>
          <p:cNvPr id="477" name="Google Shape;477;g29b17e9d322_0_821"/>
          <p:cNvSpPr/>
          <p:nvPr/>
        </p:nvSpPr>
        <p:spPr>
          <a:xfrm>
            <a:off x="24850" y="2855250"/>
            <a:ext cx="1388400" cy="534900"/>
          </a:xfrm>
          <a:prstGeom prst="ellipse">
            <a:avLst/>
          </a:prstGeom>
          <a:noFill/>
          <a:ln w="2857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ublic Sans"/>
              <a:ea typeface="Public Sans"/>
              <a:cs typeface="Public Sans"/>
              <a:sym typeface="Public Sans"/>
            </a:endParaRPr>
          </a:p>
        </p:txBody>
      </p:sp>
      <p:sp>
        <p:nvSpPr>
          <p:cNvPr id="478" name="Google Shape;478;g29b17e9d322_0_821"/>
          <p:cNvSpPr/>
          <p:nvPr/>
        </p:nvSpPr>
        <p:spPr>
          <a:xfrm>
            <a:off x="-80350" y="4309150"/>
            <a:ext cx="1388400" cy="534900"/>
          </a:xfrm>
          <a:prstGeom prst="ellipse">
            <a:avLst/>
          </a:prstGeom>
          <a:noFill/>
          <a:ln w="2857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ublic Sans"/>
              <a:ea typeface="Public Sans"/>
              <a:cs typeface="Public Sans"/>
              <a:sym typeface="Public Sans"/>
            </a:endParaRPr>
          </a:p>
        </p:txBody>
      </p:sp>
      <p:sp>
        <p:nvSpPr>
          <p:cNvPr id="479" name="Google Shape;479;g29b17e9d322_0_821"/>
          <p:cNvSpPr/>
          <p:nvPr/>
        </p:nvSpPr>
        <p:spPr>
          <a:xfrm>
            <a:off x="428825" y="307700"/>
            <a:ext cx="6174600" cy="534900"/>
          </a:xfrm>
          <a:prstGeom prst="ellipse">
            <a:avLst/>
          </a:prstGeom>
          <a:noFill/>
          <a:ln w="28575" cap="flat" cmpd="sng">
            <a:solidFill>
              <a:srgbClr val="47A8C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ublic Sans"/>
              <a:ea typeface="Public Sans"/>
              <a:cs typeface="Public Sans"/>
              <a:sym typeface="Public Sans"/>
            </a:endParaRPr>
          </a:p>
        </p:txBody>
      </p:sp>
      <p:pic>
        <p:nvPicPr>
          <p:cNvPr id="480" name="Google Shape;480;g29b17e9d322_0_821"/>
          <p:cNvPicPr preferRelativeResize="0"/>
          <p:nvPr/>
        </p:nvPicPr>
        <p:blipFill>
          <a:blip r:embed="rId4">
            <a:alphaModFix/>
          </a:blip>
          <a:stretch>
            <a:fillRect/>
          </a:stretch>
        </p:blipFill>
        <p:spPr>
          <a:xfrm>
            <a:off x="7433725" y="2347888"/>
            <a:ext cx="946475" cy="946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47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47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47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
                                          </p:stCondLst>
                                        </p:cTn>
                                        <p:tgtEl>
                                          <p:spTgt spid="47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7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1"/>
                                          </p:stCondLst>
                                        </p:cTn>
                                        <p:tgtEl>
                                          <p:spTgt spid="47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g29b17e9d322_0_844"/>
          <p:cNvSpPr txBox="1">
            <a:spLocks noGrp="1"/>
          </p:cNvSpPr>
          <p:nvPr>
            <p:ph type="title"/>
          </p:nvPr>
        </p:nvSpPr>
        <p:spPr>
          <a:xfrm>
            <a:off x="159300" y="2164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Connect the Guidance with the Current Unit</a:t>
            </a:r>
            <a:endParaRPr/>
          </a:p>
        </p:txBody>
      </p:sp>
      <p:sp>
        <p:nvSpPr>
          <p:cNvPr id="486" name="Google Shape;486;g29b17e9d322_0_844"/>
          <p:cNvSpPr txBox="1">
            <a:spLocks noGrp="1"/>
          </p:cNvSpPr>
          <p:nvPr>
            <p:ph type="sldNum" idx="12"/>
          </p:nvPr>
        </p:nvSpPr>
        <p:spPr>
          <a:xfrm>
            <a:off x="8548658" y="47394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100"/>
              <a:buNone/>
            </a:pPr>
            <a:fld id="{00000000-1234-1234-1234-123412341234}" type="slidenum">
              <a:rPr lang="en"/>
              <a:t>26</a:t>
            </a:fld>
            <a:endParaRPr/>
          </a:p>
        </p:txBody>
      </p:sp>
      <p:pic>
        <p:nvPicPr>
          <p:cNvPr id="487" name="Google Shape;487;g29b17e9d322_0_844"/>
          <p:cNvPicPr preferRelativeResize="0"/>
          <p:nvPr/>
        </p:nvPicPr>
        <p:blipFill rotWithShape="1">
          <a:blip r:embed="rId3">
            <a:alphaModFix/>
          </a:blip>
          <a:srcRect/>
          <a:stretch/>
        </p:blipFill>
        <p:spPr>
          <a:xfrm>
            <a:off x="7725125" y="318600"/>
            <a:ext cx="1418877" cy="1418877"/>
          </a:xfrm>
          <a:prstGeom prst="rect">
            <a:avLst/>
          </a:prstGeom>
          <a:noFill/>
          <a:ln>
            <a:noFill/>
          </a:ln>
        </p:spPr>
      </p:pic>
      <p:pic>
        <p:nvPicPr>
          <p:cNvPr id="488" name="Google Shape;488;g29b17e9d322_0_844"/>
          <p:cNvPicPr preferRelativeResize="0"/>
          <p:nvPr/>
        </p:nvPicPr>
        <p:blipFill rotWithShape="1">
          <a:blip r:embed="rId4">
            <a:alphaModFix/>
          </a:blip>
          <a:srcRect b="32060"/>
          <a:stretch/>
        </p:blipFill>
        <p:spPr>
          <a:xfrm>
            <a:off x="7125125" y="1587550"/>
            <a:ext cx="1848276" cy="1255676"/>
          </a:xfrm>
          <a:prstGeom prst="rect">
            <a:avLst/>
          </a:prstGeom>
          <a:noFill/>
          <a:ln>
            <a:noFill/>
          </a:ln>
        </p:spPr>
      </p:pic>
      <p:sp>
        <p:nvSpPr>
          <p:cNvPr id="489" name="Google Shape;489;g29b17e9d322_0_844"/>
          <p:cNvSpPr txBox="1"/>
          <p:nvPr/>
        </p:nvSpPr>
        <p:spPr>
          <a:xfrm>
            <a:off x="235500" y="2300575"/>
            <a:ext cx="5080200" cy="1785600"/>
          </a:xfrm>
          <a:prstGeom prst="rect">
            <a:avLst/>
          </a:prstGeom>
          <a:noFill/>
          <a:ln>
            <a:noFill/>
          </a:ln>
        </p:spPr>
        <p:txBody>
          <a:bodyPr spcFirstLastPara="1" wrap="square" lIns="91425" tIns="91425" rIns="91425" bIns="91425" anchor="t" anchorCtr="0">
            <a:spAutoFit/>
          </a:bodyPr>
          <a:lstStyle/>
          <a:p>
            <a:pPr marL="228600" marR="0" lvl="0" indent="-228600" algn="l" rtl="0">
              <a:lnSpc>
                <a:spcPct val="100000"/>
              </a:lnSpc>
              <a:spcBef>
                <a:spcPts val="0"/>
              </a:spcBef>
              <a:spcAft>
                <a:spcPts val="0"/>
              </a:spcAft>
              <a:buClr>
                <a:srgbClr val="000000"/>
              </a:buClr>
              <a:buSzPts val="1800"/>
              <a:buFont typeface="Calibri"/>
              <a:buChar char="●"/>
            </a:pPr>
            <a:r>
              <a:rPr lang="en" sz="1800" b="0" i="0" u="none" strike="noStrike" cap="none">
                <a:solidFill>
                  <a:srgbClr val="000000"/>
                </a:solidFill>
                <a:latin typeface="Calibri"/>
                <a:ea typeface="Calibri"/>
                <a:cs typeface="Calibri"/>
                <a:sym typeface="Calibri"/>
              </a:rPr>
              <a:t>Start with the students who need the most help.</a:t>
            </a:r>
            <a:endParaRPr sz="1800" b="0" i="0" u="none" strike="noStrike" cap="none">
              <a:solidFill>
                <a:srgbClr val="000000"/>
              </a:solidFill>
              <a:latin typeface="Calibri"/>
              <a:ea typeface="Calibri"/>
              <a:cs typeface="Calibri"/>
              <a:sym typeface="Calibri"/>
            </a:endParaRPr>
          </a:p>
          <a:p>
            <a:pPr marL="22860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Calibri"/>
                <a:ea typeface="Calibri"/>
                <a:cs typeface="Calibri"/>
                <a:sym typeface="Calibri"/>
              </a:rPr>
              <a:t>OR</a:t>
            </a:r>
            <a:endParaRPr sz="1400" b="1" i="0" u="none" strike="noStrike" cap="none">
              <a:solidFill>
                <a:srgbClr val="000000"/>
              </a:solidFill>
              <a:latin typeface="Calibri"/>
              <a:ea typeface="Calibri"/>
              <a:cs typeface="Calibri"/>
              <a:sym typeface="Calibri"/>
            </a:endParaRPr>
          </a:p>
          <a:p>
            <a:pPr marL="228600" marR="0" lvl="0" indent="-228600" algn="l" rtl="0">
              <a:lnSpc>
                <a:spcPct val="100000"/>
              </a:lnSpc>
              <a:spcBef>
                <a:spcPts val="0"/>
              </a:spcBef>
              <a:spcAft>
                <a:spcPts val="0"/>
              </a:spcAft>
              <a:buClr>
                <a:srgbClr val="000000"/>
              </a:buClr>
              <a:buSzPts val="1800"/>
              <a:buFont typeface="Calibri"/>
              <a:buChar char="●"/>
            </a:pPr>
            <a:r>
              <a:rPr lang="en" sz="1800" b="0" i="0" u="none" strike="noStrike" cap="none">
                <a:solidFill>
                  <a:srgbClr val="000000"/>
                </a:solidFill>
                <a:latin typeface="Calibri"/>
                <a:ea typeface="Calibri"/>
                <a:cs typeface="Calibri"/>
                <a:sym typeface="Calibri"/>
              </a:rPr>
              <a:t>Start with the largest group of students.</a:t>
            </a:r>
            <a:endParaRPr sz="1800" b="0" i="0" u="none" strike="noStrike" cap="none">
              <a:solidFill>
                <a:srgbClr val="000000"/>
              </a:solidFill>
              <a:latin typeface="Calibri"/>
              <a:ea typeface="Calibri"/>
              <a:cs typeface="Calibri"/>
              <a:sym typeface="Calibri"/>
            </a:endParaRPr>
          </a:p>
          <a:p>
            <a:pPr marL="228600" marR="0" lvl="0" indent="-228600" algn="l" rtl="0">
              <a:lnSpc>
                <a:spcPct val="100000"/>
              </a:lnSpc>
              <a:spcBef>
                <a:spcPts val="0"/>
              </a:spcBef>
              <a:spcAft>
                <a:spcPts val="0"/>
              </a:spcAft>
              <a:buClr>
                <a:srgbClr val="000000"/>
              </a:buClr>
              <a:buSzPts val="1800"/>
              <a:buFont typeface="Calibri"/>
              <a:buChar char="●"/>
            </a:pPr>
            <a:r>
              <a:rPr lang="en" sz="1800" b="0" i="0" u="none" strike="noStrike" cap="none">
                <a:solidFill>
                  <a:srgbClr val="000000"/>
                </a:solidFill>
                <a:latin typeface="Calibri"/>
                <a:ea typeface="Calibri"/>
                <a:cs typeface="Calibri"/>
                <a:sym typeface="Calibri"/>
              </a:rPr>
              <a:t>Connect guidance that you want to implement with your curriculum materials.</a:t>
            </a:r>
            <a:endParaRPr sz="1800" b="0" i="0" u="none" strike="noStrike" cap="none">
              <a:solidFill>
                <a:srgbClr val="000000"/>
              </a:solidFill>
              <a:latin typeface="Calibri"/>
              <a:ea typeface="Calibri"/>
              <a:cs typeface="Calibri"/>
              <a:sym typeface="Calibri"/>
            </a:endParaRPr>
          </a:p>
          <a:p>
            <a:pPr marL="228600" marR="0" lvl="0" indent="-228600" algn="l" rtl="0">
              <a:lnSpc>
                <a:spcPct val="100000"/>
              </a:lnSpc>
              <a:spcBef>
                <a:spcPts val="0"/>
              </a:spcBef>
              <a:spcAft>
                <a:spcPts val="0"/>
              </a:spcAft>
              <a:buClr>
                <a:srgbClr val="000000"/>
              </a:buClr>
              <a:buSzPts val="1800"/>
              <a:buFont typeface="Calibri"/>
              <a:buChar char="●"/>
            </a:pPr>
            <a:r>
              <a:rPr lang="en" sz="1800" b="0" i="0" u="none"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Repeat for each student group.</a:t>
            </a:r>
            <a:endParaRPr sz="1800" b="0" i="0" u="none" strike="noStrike" cap="none">
              <a:solidFill>
                <a:srgbClr val="000000"/>
              </a:solidFill>
              <a:latin typeface="Calibri"/>
              <a:ea typeface="Calibri"/>
              <a:cs typeface="Calibri"/>
              <a:sym typeface="Calibri"/>
            </a:endParaRPr>
          </a:p>
        </p:txBody>
      </p:sp>
      <p:pic>
        <p:nvPicPr>
          <p:cNvPr id="490" name="Google Shape;490;g29b17e9d322_0_844"/>
          <p:cNvPicPr preferRelativeResize="0"/>
          <p:nvPr/>
        </p:nvPicPr>
        <p:blipFill rotWithShape="1">
          <a:blip r:embed="rId5">
            <a:alphaModFix/>
          </a:blip>
          <a:srcRect/>
          <a:stretch/>
        </p:blipFill>
        <p:spPr>
          <a:xfrm>
            <a:off x="5646150" y="2951350"/>
            <a:ext cx="1848275" cy="1397855"/>
          </a:xfrm>
          <a:prstGeom prst="rect">
            <a:avLst/>
          </a:prstGeom>
          <a:noFill/>
          <a:ln>
            <a:noFill/>
          </a:ln>
        </p:spPr>
      </p:pic>
      <p:pic>
        <p:nvPicPr>
          <p:cNvPr id="491" name="Google Shape;491;g29b17e9d322_0_844"/>
          <p:cNvPicPr preferRelativeResize="0"/>
          <p:nvPr/>
        </p:nvPicPr>
        <p:blipFill rotWithShape="1">
          <a:blip r:embed="rId6">
            <a:alphaModFix/>
          </a:blip>
          <a:srcRect t="81343"/>
          <a:stretch/>
        </p:blipFill>
        <p:spPr>
          <a:xfrm>
            <a:off x="235500" y="883425"/>
            <a:ext cx="7877901" cy="1056700"/>
          </a:xfrm>
          <a:prstGeom prst="rect">
            <a:avLst/>
          </a:prstGeom>
          <a:noFill/>
          <a:ln w="19050" cap="flat" cmpd="sng">
            <a:solidFill>
              <a:schemeClr val="dk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g29b17e9d322_0_930"/>
          <p:cNvSpPr txBox="1">
            <a:spLocks noGrp="1"/>
          </p:cNvSpPr>
          <p:nvPr>
            <p:ph type="sldNum" idx="12"/>
          </p:nvPr>
        </p:nvSpPr>
        <p:spPr>
          <a:xfrm>
            <a:off x="8548658" y="47394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100"/>
              <a:buNone/>
            </a:pPr>
            <a:fld id="{00000000-1234-1234-1234-123412341234}" type="slidenum">
              <a:rPr lang="en"/>
              <a:t>27</a:t>
            </a:fld>
            <a:endParaRPr/>
          </a:p>
        </p:txBody>
      </p:sp>
      <p:graphicFrame>
        <p:nvGraphicFramePr>
          <p:cNvPr id="497" name="Google Shape;497;g29b17e9d322_0_930"/>
          <p:cNvGraphicFramePr/>
          <p:nvPr/>
        </p:nvGraphicFramePr>
        <p:xfrm>
          <a:off x="355275" y="162025"/>
          <a:ext cx="8342100" cy="2133320"/>
        </p:xfrm>
        <a:graphic>
          <a:graphicData uri="http://schemas.openxmlformats.org/drawingml/2006/table">
            <a:tbl>
              <a:tblPr>
                <a:noFill/>
                <a:tableStyleId>{D4FFDE67-BC28-42A1-ABB7-F404C8CCA6CD}</a:tableStyleId>
              </a:tblPr>
              <a:tblGrid>
                <a:gridCol w="8342100">
                  <a:extLst>
                    <a:ext uri="{9D8B030D-6E8A-4147-A177-3AD203B41FA5}">
                      <a16:colId xmlns:a16="http://schemas.microsoft.com/office/drawing/2014/main" val="20000"/>
                    </a:ext>
                  </a:extLst>
                </a:gridCol>
              </a:tblGrid>
              <a:tr h="209175">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chemeClr val="accent4"/>
                          </a:solidFill>
                          <a:latin typeface="Public Sans SemiBold"/>
                          <a:ea typeface="Public Sans SemiBold"/>
                          <a:cs typeface="Public Sans SemiBold"/>
                          <a:sym typeface="Public Sans SemiBold"/>
                        </a:rPr>
                        <a:t>Agenda Items</a:t>
                      </a:r>
                      <a:endParaRPr sz="1400" u="none" strike="noStrike" cap="none">
                        <a:solidFill>
                          <a:schemeClr val="accent4"/>
                        </a:solidFill>
                        <a:latin typeface="Public Sans SemiBold"/>
                        <a:ea typeface="Public Sans SemiBold"/>
                        <a:cs typeface="Public Sans SemiBold"/>
                        <a:sym typeface="Public Sans SemiBold"/>
                      </a:endParaRPr>
                    </a:p>
                  </a:txBody>
                  <a:tcPr marL="91425" marR="91425" marT="45700" marB="45700"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227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chemeClr val="dk2"/>
                          </a:solidFill>
                          <a:latin typeface="Public Sans Medium"/>
                          <a:ea typeface="Public Sans Medium"/>
                          <a:cs typeface="Public Sans Medium"/>
                          <a:sym typeface="Public Sans Medium"/>
                        </a:rPr>
                        <a:t>1.  Let’s Set the Context</a:t>
                      </a:r>
                      <a:endParaRPr sz="1400" u="none" strike="noStrike" cap="none">
                        <a:solidFill>
                          <a:schemeClr val="dk2"/>
                        </a:solidFill>
                        <a:latin typeface="Public Sans Medium"/>
                        <a:ea typeface="Public Sans Medium"/>
                        <a:cs typeface="Public Sans Medium"/>
                        <a:sym typeface="Public Sans Medium"/>
                      </a:endParaRPr>
                    </a:p>
                  </a:txBody>
                  <a:tcPr marL="91425" marR="91425" marT="45700" marB="45700"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1"/>
                  </a:ext>
                </a:extLst>
              </a:tr>
              <a:tr h="2907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chemeClr val="dk2"/>
                          </a:solidFill>
                          <a:latin typeface="Public Sans Medium"/>
                          <a:ea typeface="Public Sans Medium"/>
                          <a:cs typeface="Public Sans Medium"/>
                          <a:sym typeface="Public Sans Medium"/>
                        </a:rPr>
                        <a:t>2. Overview of the Score Report Reflections Guide</a:t>
                      </a:r>
                      <a:endParaRPr sz="1400" u="none" strike="noStrike" cap="none">
                        <a:solidFill>
                          <a:schemeClr val="dk2"/>
                        </a:solidFill>
                        <a:latin typeface="Public Sans Medium"/>
                        <a:ea typeface="Public Sans Medium"/>
                        <a:cs typeface="Public Sans Medium"/>
                        <a:sym typeface="Public Sans Medium"/>
                      </a:endParaRPr>
                    </a:p>
                  </a:txBody>
                  <a:tcPr marL="91425" marR="91425" marT="45700" marB="45700"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2"/>
                  </a:ext>
                </a:extLst>
              </a:tr>
              <a:tr h="2907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chemeClr val="dk2"/>
                          </a:solidFill>
                          <a:latin typeface="Public Sans Medium"/>
                          <a:ea typeface="Public Sans Medium"/>
                          <a:cs typeface="Public Sans Medium"/>
                          <a:sym typeface="Public Sans Medium"/>
                        </a:rPr>
                        <a:t>3. Additional Materials You Will Need</a:t>
                      </a:r>
                      <a:endParaRPr sz="1400" u="none" strike="noStrike" cap="none">
                        <a:solidFill>
                          <a:schemeClr val="dk2"/>
                        </a:solidFill>
                        <a:latin typeface="Public Sans Medium"/>
                        <a:ea typeface="Public Sans Medium"/>
                        <a:cs typeface="Public Sans Medium"/>
                        <a:sym typeface="Public Sans Medium"/>
                      </a:endParaRPr>
                    </a:p>
                  </a:txBody>
                  <a:tcPr marL="91425" marR="91425" marT="45700" marB="45700"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3"/>
                  </a:ext>
                </a:extLst>
              </a:tr>
              <a:tr h="2907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chemeClr val="dk2"/>
                          </a:solidFill>
                          <a:latin typeface="Public Sans Medium"/>
                          <a:ea typeface="Public Sans Medium"/>
                          <a:cs typeface="Public Sans Medium"/>
                          <a:sym typeface="Public Sans Medium"/>
                        </a:rPr>
                        <a:t>4. Using the Reflection Questions </a:t>
                      </a:r>
                      <a:endParaRPr sz="1400" u="none" strike="noStrike" cap="none">
                        <a:solidFill>
                          <a:schemeClr val="dk2"/>
                        </a:solidFill>
                        <a:latin typeface="Public Sans Medium"/>
                        <a:ea typeface="Public Sans Medium"/>
                        <a:cs typeface="Public Sans Medium"/>
                        <a:sym typeface="Public Sans Medium"/>
                      </a:endParaRPr>
                    </a:p>
                  </a:txBody>
                  <a:tcPr marL="91425" marR="91425" marT="45700" marB="45700"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4"/>
                  </a:ext>
                </a:extLst>
              </a:tr>
              <a:tr h="2907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chemeClr val="dk2"/>
                          </a:solidFill>
                          <a:latin typeface="Public Sans Medium"/>
                          <a:ea typeface="Public Sans Medium"/>
                          <a:cs typeface="Public Sans Medium"/>
                          <a:sym typeface="Public Sans Medium"/>
                        </a:rPr>
                        <a:t>5. Using the Support Guidance</a:t>
                      </a:r>
                      <a:endParaRPr sz="1400" u="none" strike="noStrike" cap="none">
                        <a:solidFill>
                          <a:schemeClr val="dk2"/>
                        </a:solidFill>
                        <a:latin typeface="Public Sans Medium"/>
                        <a:ea typeface="Public Sans Medium"/>
                        <a:cs typeface="Public Sans Medium"/>
                        <a:sym typeface="Public Sans Medium"/>
                      </a:endParaRPr>
                    </a:p>
                  </a:txBody>
                  <a:tcPr marL="91425" marR="91425" marT="45700" marB="45700"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5"/>
                  </a:ext>
                </a:extLst>
              </a:tr>
              <a:tr h="2907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chemeClr val="dk2"/>
                          </a:solidFill>
                          <a:latin typeface="Public Sans Medium"/>
                          <a:ea typeface="Public Sans Medium"/>
                          <a:cs typeface="Public Sans Medium"/>
                          <a:sym typeface="Public Sans Medium"/>
                        </a:rPr>
                        <a:t>6. Reflection</a:t>
                      </a:r>
                      <a:endParaRPr sz="1400" u="none" strike="noStrike" cap="none">
                        <a:solidFill>
                          <a:schemeClr val="dk2"/>
                        </a:solidFill>
                        <a:latin typeface="Public Sans Medium"/>
                        <a:ea typeface="Public Sans Medium"/>
                        <a:cs typeface="Public Sans Medium"/>
                        <a:sym typeface="Public Sans Medium"/>
                      </a:endParaRPr>
                    </a:p>
                  </a:txBody>
                  <a:tcPr marL="91425" marR="91425" marT="45700" marB="45700"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rgbClr val="D0E7EB"/>
                    </a:solidFill>
                  </a:tcPr>
                </a:tc>
                <a:extLst>
                  <a:ext uri="{0D108BD9-81ED-4DB2-BD59-A6C34878D82A}">
                    <a16:rowId xmlns:a16="http://schemas.microsoft.com/office/drawing/2014/main" val="10006"/>
                  </a:ext>
                </a:extLst>
              </a:tr>
            </a:tbl>
          </a:graphicData>
        </a:graphic>
      </p:graphicFrame>
      <p:sp>
        <p:nvSpPr>
          <p:cNvPr id="498" name="Google Shape;498;g29b17e9d322_0_930"/>
          <p:cNvSpPr txBox="1"/>
          <p:nvPr/>
        </p:nvSpPr>
        <p:spPr>
          <a:xfrm>
            <a:off x="507775" y="2520425"/>
            <a:ext cx="5283300" cy="1239300"/>
          </a:xfrm>
          <a:prstGeom prst="rect">
            <a:avLst/>
          </a:prstGeom>
          <a:solidFill>
            <a:srgbClr val="3B1A53"/>
          </a:solidFill>
          <a:ln w="3810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0" i="0" u="none" strike="noStrike" cap="none">
                <a:solidFill>
                  <a:schemeClr val="lt1"/>
                </a:solidFill>
                <a:latin typeface="Public Sans"/>
                <a:ea typeface="Public Sans"/>
                <a:cs typeface="Public Sans"/>
                <a:sym typeface="Public Sans"/>
              </a:rPr>
              <a:t>What did you learn from examining your score reports along with the Reflections Guide?</a:t>
            </a:r>
            <a:endParaRPr sz="2200" b="0" i="0" u="none" strike="noStrike" cap="none">
              <a:solidFill>
                <a:schemeClr val="lt1"/>
              </a:solidFill>
              <a:latin typeface="Public Sans"/>
              <a:ea typeface="Public Sans"/>
              <a:cs typeface="Public Sans"/>
              <a:sym typeface="Public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44B27">
            <a:alpha val="9019"/>
          </a:srgbClr>
        </a:solidFill>
        <a:effectLst/>
      </p:bgPr>
    </p:bg>
    <p:spTree>
      <p:nvGrpSpPr>
        <p:cNvPr id="1" name="Shape 502"/>
        <p:cNvGrpSpPr/>
        <p:nvPr/>
      </p:nvGrpSpPr>
      <p:grpSpPr>
        <a:xfrm>
          <a:off x="0" y="0"/>
          <a:ext cx="0" cy="0"/>
          <a:chOff x="0" y="0"/>
          <a:chExt cx="0" cy="0"/>
        </a:xfrm>
      </p:grpSpPr>
      <p:sp>
        <p:nvSpPr>
          <p:cNvPr id="503" name="Google Shape;503;g29b17e9d322_0_283"/>
          <p:cNvSpPr txBox="1">
            <a:spLocks noGrp="1"/>
          </p:cNvSpPr>
          <p:nvPr>
            <p:ph type="sldNum" idx="12"/>
          </p:nvPr>
        </p:nvSpPr>
        <p:spPr>
          <a:xfrm>
            <a:off x="8548658" y="47394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100"/>
              <a:buNone/>
            </a:pPr>
            <a:fld id="{00000000-1234-1234-1234-123412341234}" type="slidenum">
              <a:rPr lang="en"/>
              <a:t>28</a:t>
            </a:fld>
            <a:endParaRPr/>
          </a:p>
        </p:txBody>
      </p:sp>
      <p:sp>
        <p:nvSpPr>
          <p:cNvPr id="504" name="Google Shape;504;g29b17e9d322_0_283"/>
          <p:cNvSpPr txBox="1">
            <a:spLocks noGrp="1"/>
          </p:cNvSpPr>
          <p:nvPr>
            <p:ph type="ctrTitle"/>
          </p:nvPr>
        </p:nvSpPr>
        <p:spPr>
          <a:xfrm>
            <a:off x="421725" y="740675"/>
            <a:ext cx="8221200" cy="792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 sz="2300" b="0"/>
              <a:t>For questions about the IAP, please contact </a:t>
            </a:r>
            <a:endParaRPr sz="2300" b="0"/>
          </a:p>
          <a:p>
            <a:pPr marL="0" lvl="0" indent="0" algn="l" rtl="0">
              <a:lnSpc>
                <a:spcPct val="100000"/>
              </a:lnSpc>
              <a:spcBef>
                <a:spcPts val="0"/>
              </a:spcBef>
              <a:spcAft>
                <a:spcPts val="0"/>
              </a:spcAft>
              <a:buSzPts val="3200"/>
              <a:buNone/>
            </a:pPr>
            <a:r>
              <a:rPr lang="en" sz="2300" b="0"/>
              <a:t>Ruth Caillouet, the Innovative Assessment Coordinator </a:t>
            </a:r>
            <a:endParaRPr sz="2300" b="0"/>
          </a:p>
          <a:p>
            <a:pPr marL="0" lvl="0" indent="0" algn="l" rtl="0">
              <a:lnSpc>
                <a:spcPct val="100000"/>
              </a:lnSpc>
              <a:spcBef>
                <a:spcPts val="0"/>
              </a:spcBef>
              <a:spcAft>
                <a:spcPts val="0"/>
              </a:spcAft>
              <a:buSzPts val="3200"/>
              <a:buNone/>
            </a:pPr>
            <a:r>
              <a:rPr lang="en" sz="2300" b="0" u="sng">
                <a:solidFill>
                  <a:schemeClr val="hlink"/>
                </a:solidFill>
                <a:hlinkClick r:id="rId3"/>
              </a:rPr>
              <a:t>Ruth.caillouet@la.gov</a:t>
            </a:r>
            <a:r>
              <a:rPr lang="en" sz="2300" b="0"/>
              <a:t> </a:t>
            </a:r>
            <a:endParaRPr sz="2300" b="0"/>
          </a:p>
          <a:p>
            <a:pPr marL="0" lvl="0" indent="0" algn="l" rtl="0">
              <a:lnSpc>
                <a:spcPct val="100000"/>
              </a:lnSpc>
              <a:spcBef>
                <a:spcPts val="0"/>
              </a:spcBef>
              <a:spcAft>
                <a:spcPts val="0"/>
              </a:spcAft>
              <a:buSzPts val="3200"/>
              <a:buNone/>
            </a:pPr>
            <a:endParaRPr sz="2300" b="0"/>
          </a:p>
          <a:p>
            <a:pPr marL="0" lvl="0" indent="0" algn="l" rtl="0">
              <a:lnSpc>
                <a:spcPct val="100000"/>
              </a:lnSpc>
              <a:spcBef>
                <a:spcPts val="0"/>
              </a:spcBef>
              <a:spcAft>
                <a:spcPts val="0"/>
              </a:spcAft>
              <a:buSzPts val="3200"/>
              <a:buNone/>
            </a:pPr>
            <a:r>
              <a:rPr lang="en" sz="2300" b="0"/>
              <a:t>Send general assessment questions to </a:t>
            </a:r>
            <a:endParaRPr sz="2300" b="0"/>
          </a:p>
          <a:p>
            <a:pPr marL="0" lvl="0" indent="0" algn="l" rtl="0">
              <a:lnSpc>
                <a:spcPct val="100000"/>
              </a:lnSpc>
              <a:spcBef>
                <a:spcPts val="0"/>
              </a:spcBef>
              <a:spcAft>
                <a:spcPts val="0"/>
              </a:spcAft>
              <a:buSzPts val="3200"/>
              <a:buNone/>
            </a:pPr>
            <a:r>
              <a:rPr lang="en" sz="2300" b="0" u="sng">
                <a:solidFill>
                  <a:schemeClr val="hlink"/>
                </a:solidFill>
                <a:hlinkClick r:id="rId4"/>
              </a:rPr>
              <a:t>assessment@la.gov</a:t>
            </a:r>
            <a:r>
              <a:rPr lang="en" sz="2300" b="0"/>
              <a:t> </a:t>
            </a:r>
            <a:endParaRPr sz="2300" b="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g29b17e9d322_0_1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solidFill>
                  <a:schemeClr val="dk1"/>
                </a:solidFill>
              </a:rPr>
              <a:t>Objectives</a:t>
            </a:r>
            <a:endParaRPr>
              <a:solidFill>
                <a:schemeClr val="dk1"/>
              </a:solidFill>
            </a:endParaRPr>
          </a:p>
        </p:txBody>
      </p:sp>
      <p:sp>
        <p:nvSpPr>
          <p:cNvPr id="153" name="Google Shape;153;g29b17e9d322_0_142"/>
          <p:cNvSpPr txBox="1">
            <a:spLocks noGrp="1"/>
          </p:cNvSpPr>
          <p:nvPr>
            <p:ph type="body" idx="1"/>
          </p:nvPr>
        </p:nvSpPr>
        <p:spPr>
          <a:xfrm>
            <a:off x="311700" y="1152875"/>
            <a:ext cx="8520600" cy="3186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SzPts val="1800"/>
              <a:buNone/>
            </a:pPr>
            <a:r>
              <a:rPr lang="en" sz="2200">
                <a:solidFill>
                  <a:srgbClr val="212121"/>
                </a:solidFill>
              </a:rPr>
              <a:t>Participants will</a:t>
            </a:r>
            <a:endParaRPr sz="2200">
              <a:solidFill>
                <a:srgbClr val="212121"/>
              </a:solidFill>
            </a:endParaRPr>
          </a:p>
          <a:p>
            <a:pPr marL="457200" lvl="0" indent="-368300" algn="l" rtl="0">
              <a:lnSpc>
                <a:spcPct val="115000"/>
              </a:lnSpc>
              <a:spcBef>
                <a:spcPts val="1000"/>
              </a:spcBef>
              <a:spcAft>
                <a:spcPts val="0"/>
              </a:spcAft>
              <a:buClr>
                <a:srgbClr val="212121"/>
              </a:buClr>
              <a:buSzPts val="2200"/>
              <a:buFont typeface="Public Sans"/>
              <a:buChar char="●"/>
            </a:pPr>
            <a:r>
              <a:rPr lang="en" sz="2200">
                <a:solidFill>
                  <a:srgbClr val="212121"/>
                </a:solidFill>
              </a:rPr>
              <a:t>Use the Score Report Reflections Guide in conjunction with the Classroom Score Report to analyze results together with student work f</a:t>
            </a:r>
            <a:r>
              <a:rPr lang="en" sz="2200">
                <a:solidFill>
                  <a:srgbClr val="21212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rom </a:t>
            </a:r>
            <a:r>
              <a:rPr lang="en" sz="2200">
                <a:solidFill>
                  <a:srgbClr val="21212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a recent ELA Guidebooks </a:t>
            </a:r>
            <a:r>
              <a:rPr lang="en" sz="2200">
                <a:solidFill>
                  <a:srgbClr val="21212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unit </a:t>
            </a:r>
            <a:r>
              <a:rPr lang="en" sz="2200">
                <a:solidFill>
                  <a:srgbClr val="212121"/>
                </a:solidFill>
              </a:rPr>
              <a:t>to support students in their current instructional unit. </a:t>
            </a:r>
            <a:endParaRPr sz="2200">
              <a:solidFill>
                <a:srgbClr val="212121"/>
              </a:solidFill>
            </a:endParaRPr>
          </a:p>
          <a:p>
            <a:pPr marL="457200" lvl="0" indent="0" algn="l" rtl="0">
              <a:lnSpc>
                <a:spcPct val="115000"/>
              </a:lnSpc>
              <a:spcBef>
                <a:spcPts val="1000"/>
              </a:spcBef>
              <a:spcAft>
                <a:spcPts val="0"/>
              </a:spcAft>
              <a:buSzPts val="1800"/>
              <a:buNone/>
            </a:pPr>
            <a:endParaRPr sz="1600">
              <a:solidFill>
                <a:schemeClr val="dk1"/>
              </a:solidFill>
            </a:endParaRPr>
          </a:p>
          <a:p>
            <a:pPr marL="0" lvl="0" indent="0" algn="l" rtl="0">
              <a:lnSpc>
                <a:spcPct val="115000"/>
              </a:lnSpc>
              <a:spcBef>
                <a:spcPts val="1000"/>
              </a:spcBef>
              <a:spcAft>
                <a:spcPts val="1000"/>
              </a:spcAft>
              <a:buSzPts val="1800"/>
              <a:buNone/>
            </a:pPr>
            <a:endParaRPr sz="1600">
              <a:solidFill>
                <a:schemeClr val="dk1"/>
              </a:solidFill>
            </a:endParaRPr>
          </a:p>
        </p:txBody>
      </p:sp>
      <p:sp>
        <p:nvSpPr>
          <p:cNvPr id="154" name="Google Shape;154;g29b17e9d322_0_142"/>
          <p:cNvSpPr txBox="1">
            <a:spLocks noGrp="1"/>
          </p:cNvSpPr>
          <p:nvPr>
            <p:ph type="sldNum" idx="12"/>
          </p:nvPr>
        </p:nvSpPr>
        <p:spPr>
          <a:xfrm>
            <a:off x="8548658" y="47394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100"/>
              <a:buNone/>
            </a:pPr>
            <a:fld id="{00000000-1234-1234-1234-123412341234}" type="slidenum">
              <a:rPr lang="en"/>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g1ed5d2dca22_0_0"/>
          <p:cNvPicPr preferRelativeResize="0"/>
          <p:nvPr/>
        </p:nvPicPr>
        <p:blipFill>
          <a:blip r:embed="rId3">
            <a:alphaModFix/>
          </a:blip>
          <a:stretch>
            <a:fillRect/>
          </a:stretch>
        </p:blipFill>
        <p:spPr>
          <a:xfrm>
            <a:off x="498324" y="1186975"/>
            <a:ext cx="3184700" cy="1778350"/>
          </a:xfrm>
          <a:prstGeom prst="rect">
            <a:avLst/>
          </a:prstGeom>
          <a:noFill/>
          <a:ln w="9525" cap="flat" cmpd="sng">
            <a:solidFill>
              <a:srgbClr val="3B1A53"/>
            </a:solidFill>
            <a:prstDash val="solid"/>
            <a:round/>
            <a:headEnd type="none" w="sm" len="sm"/>
            <a:tailEnd type="none" w="sm" len="sm"/>
          </a:ln>
        </p:spPr>
      </p:pic>
      <p:sp>
        <p:nvSpPr>
          <p:cNvPr id="160" name="Google Shape;160;g1ed5d2dca22_0_0"/>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sp>
        <p:nvSpPr>
          <p:cNvPr id="161" name="Google Shape;161;g1ed5d2dca22_0_0"/>
          <p:cNvSpPr txBox="1">
            <a:spLocks noGrp="1"/>
          </p:cNvSpPr>
          <p:nvPr>
            <p:ph type="title" idx="4294967295"/>
          </p:nvPr>
        </p:nvSpPr>
        <p:spPr>
          <a:xfrm>
            <a:off x="91650" y="186375"/>
            <a:ext cx="9005700" cy="573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 sz="2800" b="1">
                <a:solidFill>
                  <a:srgbClr val="3B1A53"/>
                </a:solidFill>
              </a:rPr>
              <a:t>Materials For Today’s Session</a:t>
            </a:r>
            <a:endParaRPr sz="2800" b="1" i="0" u="none" strike="noStrike" cap="none">
              <a:solidFill>
                <a:srgbClr val="3B1A53"/>
              </a:solidFill>
              <a:latin typeface="Arial"/>
              <a:ea typeface="Arial"/>
              <a:cs typeface="Arial"/>
              <a:sym typeface="Arial"/>
            </a:endParaRPr>
          </a:p>
        </p:txBody>
      </p:sp>
      <p:sp>
        <p:nvSpPr>
          <p:cNvPr id="162" name="Google Shape;162;g1ed5d2dca22_0_0"/>
          <p:cNvSpPr txBox="1"/>
          <p:nvPr/>
        </p:nvSpPr>
        <p:spPr>
          <a:xfrm>
            <a:off x="4260950" y="1186975"/>
            <a:ext cx="4735200" cy="3159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2200" dirty="0">
                <a:solidFill>
                  <a:srgbClr val="262627"/>
                </a:solidFill>
                <a:latin typeface="Public Sans"/>
                <a:ea typeface="Public Sans"/>
                <a:cs typeface="Public Sans"/>
                <a:sym typeface="Public Sans"/>
              </a:rPr>
              <a:t>Materials for today’s session, including this slide deck, an example score report, and Score Report Reflections Guide are available online at: </a:t>
            </a:r>
            <a:r>
              <a:rPr lang="en" sz="2200" u="sng" dirty="0">
                <a:solidFill>
                  <a:schemeClr val="hlink"/>
                </a:solidFill>
                <a:highlight>
                  <a:srgbClr val="FFFFFF"/>
                </a:highlight>
                <a:hlinkClick r:id="rId4"/>
              </a:rPr>
              <a:t>https://ldoe.zendesk.com/hc/en-us/sections/19671802015127-Professional-Learning</a:t>
            </a:r>
            <a:endParaRPr sz="2200" b="1" i="0" u="none" strike="noStrike" cap="none" dirty="0">
              <a:solidFill>
                <a:srgbClr val="262627"/>
              </a:solidFill>
              <a:latin typeface="Public Sans"/>
              <a:ea typeface="Public Sans"/>
              <a:cs typeface="Public Sans"/>
              <a:sym typeface="Public Sans"/>
            </a:endParaRPr>
          </a:p>
        </p:txBody>
      </p:sp>
      <p:pic>
        <p:nvPicPr>
          <p:cNvPr id="163" name="Google Shape;163;g1ed5d2dca22_0_0"/>
          <p:cNvPicPr preferRelativeResize="0"/>
          <p:nvPr/>
        </p:nvPicPr>
        <p:blipFill rotWithShape="1">
          <a:blip r:embed="rId5">
            <a:alphaModFix/>
          </a:blip>
          <a:srcRect l="9" r="19"/>
          <a:stretch/>
        </p:blipFill>
        <p:spPr>
          <a:xfrm>
            <a:off x="2123234" y="1802113"/>
            <a:ext cx="2025290" cy="2620959"/>
          </a:xfrm>
          <a:prstGeom prst="rect">
            <a:avLst/>
          </a:prstGeom>
          <a:noFill/>
          <a:ln w="9525" cap="flat" cmpd="sng">
            <a:solidFill>
              <a:srgbClr val="491347"/>
            </a:solidFill>
            <a:prstDash val="solid"/>
            <a:round/>
            <a:headEnd type="none" w="sm" len="sm"/>
            <a:tailEnd type="none" w="sm" len="sm"/>
          </a:ln>
        </p:spPr>
      </p:pic>
      <p:pic>
        <p:nvPicPr>
          <p:cNvPr id="164" name="Google Shape;164;g1ed5d2dca22_0_0"/>
          <p:cNvPicPr preferRelativeResize="0"/>
          <p:nvPr/>
        </p:nvPicPr>
        <p:blipFill>
          <a:blip r:embed="rId6">
            <a:alphaModFix/>
          </a:blip>
          <a:stretch>
            <a:fillRect/>
          </a:stretch>
        </p:blipFill>
        <p:spPr>
          <a:xfrm>
            <a:off x="8149950" y="87638"/>
            <a:ext cx="946475" cy="946475"/>
          </a:xfrm>
          <a:prstGeom prst="rect">
            <a:avLst/>
          </a:prstGeom>
          <a:noFill/>
          <a:ln>
            <a:noFill/>
          </a:ln>
        </p:spPr>
      </p:pic>
      <p:pic>
        <p:nvPicPr>
          <p:cNvPr id="165" name="Google Shape;165;g1ed5d2dca22_0_0"/>
          <p:cNvPicPr preferRelativeResize="0"/>
          <p:nvPr/>
        </p:nvPicPr>
        <p:blipFill rotWithShape="1">
          <a:blip r:embed="rId7">
            <a:alphaModFix/>
          </a:blip>
          <a:srcRect l="1746" r="1737"/>
          <a:stretch/>
        </p:blipFill>
        <p:spPr>
          <a:xfrm>
            <a:off x="681176" y="2426476"/>
            <a:ext cx="2640375" cy="2104980"/>
          </a:xfrm>
          <a:prstGeom prst="rect">
            <a:avLst/>
          </a:prstGeom>
          <a:noFill/>
          <a:ln w="9525" cap="flat" cmpd="sng">
            <a:solidFill>
              <a:srgbClr val="491347"/>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29b17e9d322_0_2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solidFill>
                  <a:schemeClr val="dk1"/>
                </a:solidFill>
              </a:rPr>
              <a:t>Agenda </a:t>
            </a:r>
            <a:endParaRPr>
              <a:solidFill>
                <a:schemeClr val="dk1"/>
              </a:solidFill>
            </a:endParaRPr>
          </a:p>
        </p:txBody>
      </p:sp>
      <p:graphicFrame>
        <p:nvGraphicFramePr>
          <p:cNvPr id="171" name="Google Shape;171;g29b17e9d322_0_213"/>
          <p:cNvGraphicFramePr/>
          <p:nvPr/>
        </p:nvGraphicFramePr>
        <p:xfrm>
          <a:off x="355275" y="1381225"/>
          <a:ext cx="8342100" cy="2133320"/>
        </p:xfrm>
        <a:graphic>
          <a:graphicData uri="http://schemas.openxmlformats.org/drawingml/2006/table">
            <a:tbl>
              <a:tblPr>
                <a:noFill/>
                <a:tableStyleId>{D4FFDE67-BC28-42A1-ABB7-F404C8CCA6CD}</a:tableStyleId>
              </a:tblPr>
              <a:tblGrid>
                <a:gridCol w="8342100">
                  <a:extLst>
                    <a:ext uri="{9D8B030D-6E8A-4147-A177-3AD203B41FA5}">
                      <a16:colId xmlns:a16="http://schemas.microsoft.com/office/drawing/2014/main" val="20000"/>
                    </a:ext>
                  </a:extLst>
                </a:gridCol>
              </a:tblGrid>
              <a:tr h="209175">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chemeClr val="accent4"/>
                          </a:solidFill>
                          <a:latin typeface="Public Sans SemiBold"/>
                          <a:ea typeface="Public Sans SemiBold"/>
                          <a:cs typeface="Public Sans SemiBold"/>
                          <a:sym typeface="Public Sans SemiBold"/>
                        </a:rPr>
                        <a:t>Agenda Items</a:t>
                      </a:r>
                      <a:endParaRPr sz="1400" u="none" strike="noStrike" cap="none">
                        <a:solidFill>
                          <a:schemeClr val="accent4"/>
                        </a:solidFill>
                        <a:latin typeface="Public Sans SemiBold"/>
                        <a:ea typeface="Public Sans SemiBold"/>
                        <a:cs typeface="Public Sans SemiBold"/>
                        <a:sym typeface="Public Sans SemiBold"/>
                      </a:endParaRPr>
                    </a:p>
                  </a:txBody>
                  <a:tcPr marL="91425" marR="91425" marT="45700" marB="45700"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227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chemeClr val="dk2"/>
                          </a:solidFill>
                          <a:latin typeface="Public Sans Medium"/>
                          <a:ea typeface="Public Sans Medium"/>
                          <a:cs typeface="Public Sans Medium"/>
                          <a:sym typeface="Public Sans Medium"/>
                        </a:rPr>
                        <a:t>1.  Let’s Set the Context</a:t>
                      </a:r>
                      <a:endParaRPr sz="1400" u="none" strike="noStrike" cap="none">
                        <a:solidFill>
                          <a:schemeClr val="dk2"/>
                        </a:solidFill>
                        <a:latin typeface="Public Sans Medium"/>
                        <a:ea typeface="Public Sans Medium"/>
                        <a:cs typeface="Public Sans Medium"/>
                        <a:sym typeface="Public Sans Medium"/>
                      </a:endParaRPr>
                    </a:p>
                  </a:txBody>
                  <a:tcPr marL="91425" marR="91425" marT="45700" marB="45700"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accent6"/>
                    </a:solidFill>
                  </a:tcPr>
                </a:tc>
                <a:extLst>
                  <a:ext uri="{0D108BD9-81ED-4DB2-BD59-A6C34878D82A}">
                    <a16:rowId xmlns:a16="http://schemas.microsoft.com/office/drawing/2014/main" val="10001"/>
                  </a:ext>
                </a:extLst>
              </a:tr>
              <a:tr h="2907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chemeClr val="dk2"/>
                          </a:solidFill>
                          <a:highlight>
                            <a:schemeClr val="lt1"/>
                          </a:highlight>
                          <a:latin typeface="Public Sans Medium"/>
                          <a:ea typeface="Public Sans Medium"/>
                          <a:cs typeface="Public Sans Medium"/>
                          <a:sym typeface="Public Sans Medium"/>
                        </a:rPr>
                        <a:t>2. Overview of the Score Report Reflections Guide</a:t>
                      </a:r>
                      <a:endParaRPr sz="1400" u="none" strike="noStrike" cap="none">
                        <a:solidFill>
                          <a:schemeClr val="dk2"/>
                        </a:solidFill>
                        <a:highlight>
                          <a:schemeClr val="lt1"/>
                        </a:highlight>
                        <a:latin typeface="Public Sans Medium"/>
                        <a:ea typeface="Public Sans Medium"/>
                        <a:cs typeface="Public Sans Medium"/>
                        <a:sym typeface="Public Sans Medium"/>
                      </a:endParaRPr>
                    </a:p>
                  </a:txBody>
                  <a:tcPr marL="91425" marR="91425" marT="45700" marB="45700"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2"/>
                  </a:ext>
                </a:extLst>
              </a:tr>
              <a:tr h="2907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chemeClr val="dk2"/>
                          </a:solidFill>
                          <a:latin typeface="Public Sans Medium"/>
                          <a:ea typeface="Public Sans Medium"/>
                          <a:cs typeface="Public Sans Medium"/>
                          <a:sym typeface="Public Sans Medium"/>
                        </a:rPr>
                        <a:t>3. Additional Materials You Will Need</a:t>
                      </a:r>
                      <a:endParaRPr sz="1400" u="none" strike="noStrike" cap="none">
                        <a:solidFill>
                          <a:schemeClr val="dk2"/>
                        </a:solidFill>
                        <a:latin typeface="Public Sans Medium"/>
                        <a:ea typeface="Public Sans Medium"/>
                        <a:cs typeface="Public Sans Medium"/>
                        <a:sym typeface="Public Sans Medium"/>
                      </a:endParaRPr>
                    </a:p>
                  </a:txBody>
                  <a:tcPr marL="91425" marR="91425" marT="45700" marB="45700"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3"/>
                  </a:ext>
                </a:extLst>
              </a:tr>
              <a:tr h="2907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chemeClr val="dk2"/>
                          </a:solidFill>
                          <a:latin typeface="Public Sans Medium"/>
                          <a:ea typeface="Public Sans Medium"/>
                          <a:cs typeface="Public Sans Medium"/>
                          <a:sym typeface="Public Sans Medium"/>
                        </a:rPr>
                        <a:t>4. Score Report Reflections Guide: Reflection Questions </a:t>
                      </a:r>
                      <a:endParaRPr sz="1400" u="none" strike="noStrike" cap="none">
                        <a:solidFill>
                          <a:schemeClr val="dk2"/>
                        </a:solidFill>
                        <a:latin typeface="Public Sans Medium"/>
                        <a:ea typeface="Public Sans Medium"/>
                        <a:cs typeface="Public Sans Medium"/>
                        <a:sym typeface="Public Sans Medium"/>
                      </a:endParaRPr>
                    </a:p>
                  </a:txBody>
                  <a:tcPr marL="91425" marR="91425" marT="45700" marB="45700"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4"/>
                  </a:ext>
                </a:extLst>
              </a:tr>
              <a:tr h="2907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chemeClr val="dk2"/>
                          </a:solidFill>
                          <a:latin typeface="Public Sans Medium"/>
                          <a:ea typeface="Public Sans Medium"/>
                          <a:cs typeface="Public Sans Medium"/>
                          <a:sym typeface="Public Sans Medium"/>
                        </a:rPr>
                        <a:t>5. Score Report Reflections Guide: Support Guidance</a:t>
                      </a:r>
                      <a:endParaRPr sz="1400" u="none" strike="noStrike" cap="none">
                        <a:solidFill>
                          <a:schemeClr val="dk2"/>
                        </a:solidFill>
                        <a:latin typeface="Public Sans Medium"/>
                        <a:ea typeface="Public Sans Medium"/>
                        <a:cs typeface="Public Sans Medium"/>
                        <a:sym typeface="Public Sans Medium"/>
                      </a:endParaRPr>
                    </a:p>
                  </a:txBody>
                  <a:tcPr marL="91425" marR="91425" marT="45700" marB="45700"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5"/>
                  </a:ext>
                </a:extLst>
              </a:tr>
              <a:tr h="2907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chemeClr val="dk2"/>
                          </a:solidFill>
                          <a:latin typeface="Public Sans Medium"/>
                          <a:ea typeface="Public Sans Medium"/>
                          <a:cs typeface="Public Sans Medium"/>
                          <a:sym typeface="Public Sans Medium"/>
                        </a:rPr>
                        <a:t>6. Reflection</a:t>
                      </a:r>
                      <a:endParaRPr sz="1400" u="none" strike="noStrike" cap="none">
                        <a:solidFill>
                          <a:schemeClr val="dk2"/>
                        </a:solidFill>
                        <a:latin typeface="Public Sans Medium"/>
                        <a:ea typeface="Public Sans Medium"/>
                        <a:cs typeface="Public Sans Medium"/>
                        <a:sym typeface="Public Sans Medium"/>
                      </a:endParaRPr>
                    </a:p>
                  </a:txBody>
                  <a:tcPr marL="91425" marR="91425" marT="45700" marB="45700"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72" name="Google Shape;172;g29b17e9d322_0_213"/>
          <p:cNvSpPr txBox="1">
            <a:spLocks noGrp="1"/>
          </p:cNvSpPr>
          <p:nvPr>
            <p:ph type="sldNum" idx="12"/>
          </p:nvPr>
        </p:nvSpPr>
        <p:spPr>
          <a:xfrm>
            <a:off x="8548658" y="47394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100"/>
              <a:buNone/>
            </a:pPr>
            <a:fld id="{00000000-1234-1234-1234-123412341234}" type="slidenum">
              <a:rPr lang="en"/>
              <a:t>5</a:t>
            </a:fld>
            <a:endParaRPr/>
          </a:p>
        </p:txBody>
      </p:sp>
      <p:pic>
        <p:nvPicPr>
          <p:cNvPr id="173" name="Google Shape;173;g29b17e9d322_0_213"/>
          <p:cNvPicPr preferRelativeResize="0"/>
          <p:nvPr/>
        </p:nvPicPr>
        <p:blipFill>
          <a:blip r:embed="rId4">
            <a:alphaModFix/>
          </a:blip>
          <a:stretch>
            <a:fillRect/>
          </a:stretch>
        </p:blipFill>
        <p:spPr>
          <a:xfrm>
            <a:off x="355275" y="3792938"/>
            <a:ext cx="946475" cy="946475"/>
          </a:xfrm>
          <a:prstGeom prst="rect">
            <a:avLst/>
          </a:prstGeom>
          <a:noFill/>
          <a:ln>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29b17e9d322_0_39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Overarching ELA IAP Goal</a:t>
            </a:r>
            <a:endParaRPr/>
          </a:p>
        </p:txBody>
      </p:sp>
      <p:sp>
        <p:nvSpPr>
          <p:cNvPr id="179" name="Google Shape;179;g29b17e9d322_0_392"/>
          <p:cNvSpPr txBox="1">
            <a:spLocks noGrp="1"/>
          </p:cNvSpPr>
          <p:nvPr>
            <p:ph type="sldNum" idx="12"/>
          </p:nvPr>
        </p:nvSpPr>
        <p:spPr>
          <a:xfrm>
            <a:off x="8548658" y="47394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100"/>
              <a:buNone/>
            </a:pPr>
            <a:fld id="{00000000-1234-1234-1234-123412341234}" type="slidenum">
              <a:rPr lang="en"/>
              <a:t>6</a:t>
            </a:fld>
            <a:endParaRPr/>
          </a:p>
        </p:txBody>
      </p:sp>
      <p:pic>
        <p:nvPicPr>
          <p:cNvPr id="180" name="Google Shape;180;g29b17e9d322_0_392"/>
          <p:cNvPicPr preferRelativeResize="0"/>
          <p:nvPr/>
        </p:nvPicPr>
        <p:blipFill rotWithShape="1">
          <a:blip r:embed="rId3">
            <a:alphaModFix/>
          </a:blip>
          <a:srcRect/>
          <a:stretch/>
        </p:blipFill>
        <p:spPr>
          <a:xfrm>
            <a:off x="762438" y="1213375"/>
            <a:ext cx="7382426" cy="31418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g1ed5d2dca22_0_136"/>
          <p:cNvSpPr/>
          <p:nvPr/>
        </p:nvSpPr>
        <p:spPr>
          <a:xfrm>
            <a:off x="0" y="0"/>
            <a:ext cx="3320400" cy="4739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6" name="Google Shape;186;g1ed5d2dca22_0_136"/>
          <p:cNvSpPr/>
          <p:nvPr/>
        </p:nvSpPr>
        <p:spPr>
          <a:xfrm rot="-5400000">
            <a:off x="107217" y="1147579"/>
            <a:ext cx="3173588" cy="3161738"/>
          </a:xfrm>
          <a:prstGeom prst="flowChartOffpageConnector">
            <a:avLst/>
          </a:prstGeom>
          <a:solidFill>
            <a:schemeClr val="lt1"/>
          </a:solidFill>
          <a:ln w="25400" cap="flat" cmpd="sng">
            <a:solidFill>
              <a:srgbClr val="445A5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7" name="Google Shape;187;g1ed5d2dca22_0_136"/>
          <p:cNvSpPr txBox="1">
            <a:spLocks noGrp="1"/>
          </p:cNvSpPr>
          <p:nvPr>
            <p:ph type="sldNum" idx="12"/>
          </p:nvPr>
        </p:nvSpPr>
        <p:spPr>
          <a:xfrm>
            <a:off x="8548658" y="47394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sp>
        <p:nvSpPr>
          <p:cNvPr id="188" name="Google Shape;188;g1ed5d2dca22_0_136"/>
          <p:cNvSpPr txBox="1">
            <a:spLocks noGrp="1"/>
          </p:cNvSpPr>
          <p:nvPr>
            <p:ph type="title"/>
          </p:nvPr>
        </p:nvSpPr>
        <p:spPr>
          <a:xfrm>
            <a:off x="3415360" y="117539"/>
            <a:ext cx="5682000" cy="57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i="0" u="none" strike="noStrike" cap="none">
                <a:solidFill>
                  <a:srgbClr val="3B1A53"/>
                </a:solidFill>
                <a:latin typeface="Arial"/>
                <a:ea typeface="Arial"/>
                <a:cs typeface="Arial"/>
                <a:sym typeface="Arial"/>
              </a:rPr>
              <a:t>Updated Score Reporting for Grades 6-8 in 2023-24</a:t>
            </a:r>
            <a:endParaRPr sz="2800" b="1" i="0" u="none" strike="noStrike" cap="none">
              <a:solidFill>
                <a:srgbClr val="3B1A53"/>
              </a:solidFill>
              <a:latin typeface="Arial"/>
              <a:ea typeface="Arial"/>
              <a:cs typeface="Arial"/>
              <a:sym typeface="Arial"/>
            </a:endParaRPr>
          </a:p>
        </p:txBody>
      </p:sp>
      <p:pic>
        <p:nvPicPr>
          <p:cNvPr id="189" name="Google Shape;189;g1ed5d2dca22_0_136"/>
          <p:cNvPicPr preferRelativeResize="0"/>
          <p:nvPr/>
        </p:nvPicPr>
        <p:blipFill rotWithShape="1">
          <a:blip r:embed="rId4">
            <a:alphaModFix/>
          </a:blip>
          <a:srcRect l="9" r="19"/>
          <a:stretch/>
        </p:blipFill>
        <p:spPr>
          <a:xfrm>
            <a:off x="3517403" y="1256763"/>
            <a:ext cx="2025290" cy="2620959"/>
          </a:xfrm>
          <a:prstGeom prst="rect">
            <a:avLst/>
          </a:prstGeom>
          <a:noFill/>
          <a:ln w="9525" cap="flat" cmpd="sng">
            <a:solidFill>
              <a:srgbClr val="491347"/>
            </a:solidFill>
            <a:prstDash val="solid"/>
            <a:round/>
            <a:headEnd type="none" w="sm" len="sm"/>
            <a:tailEnd type="none" w="sm" len="sm"/>
          </a:ln>
        </p:spPr>
      </p:pic>
      <p:pic>
        <p:nvPicPr>
          <p:cNvPr id="190" name="Google Shape;190;g1ed5d2dca22_0_136"/>
          <p:cNvPicPr preferRelativeResize="0"/>
          <p:nvPr/>
        </p:nvPicPr>
        <p:blipFill rotWithShape="1">
          <a:blip r:embed="rId5">
            <a:alphaModFix/>
          </a:blip>
          <a:srcRect l="1746" r="1737"/>
          <a:stretch/>
        </p:blipFill>
        <p:spPr>
          <a:xfrm>
            <a:off x="5897189" y="1322633"/>
            <a:ext cx="3133668" cy="2498235"/>
          </a:xfrm>
          <a:prstGeom prst="rect">
            <a:avLst/>
          </a:prstGeom>
          <a:noFill/>
          <a:ln w="9525" cap="flat" cmpd="sng">
            <a:solidFill>
              <a:srgbClr val="491347"/>
            </a:solidFill>
            <a:prstDash val="solid"/>
            <a:round/>
            <a:headEnd type="none" w="sm" len="sm"/>
            <a:tailEnd type="none" w="sm" len="sm"/>
          </a:ln>
        </p:spPr>
      </p:pic>
      <p:pic>
        <p:nvPicPr>
          <p:cNvPr id="191" name="Google Shape;191;g1ed5d2dca22_0_136"/>
          <p:cNvPicPr preferRelativeResize="0"/>
          <p:nvPr/>
        </p:nvPicPr>
        <p:blipFill rotWithShape="1">
          <a:blip r:embed="rId6">
            <a:alphaModFix/>
          </a:blip>
          <a:srcRect/>
          <a:stretch/>
        </p:blipFill>
        <p:spPr>
          <a:xfrm>
            <a:off x="113142" y="1766647"/>
            <a:ext cx="2704919" cy="1923600"/>
          </a:xfrm>
          <a:prstGeom prst="rect">
            <a:avLst/>
          </a:prstGeom>
          <a:noFill/>
          <a:ln>
            <a:noFill/>
          </a:ln>
        </p:spPr>
      </p:pic>
      <p:sp>
        <p:nvSpPr>
          <p:cNvPr id="192" name="Google Shape;192;g1ed5d2dca22_0_136"/>
          <p:cNvSpPr txBox="1"/>
          <p:nvPr/>
        </p:nvSpPr>
        <p:spPr>
          <a:xfrm>
            <a:off x="3386851" y="3908420"/>
            <a:ext cx="22863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2400" b="0" i="0" u="none" strike="noStrike" cap="none">
                <a:solidFill>
                  <a:srgbClr val="000000"/>
                </a:solidFill>
                <a:latin typeface="Arial"/>
                <a:ea typeface="Arial"/>
                <a:cs typeface="Arial"/>
                <a:sym typeface="Arial"/>
              </a:rPr>
              <a:t>Classroom Score Report </a:t>
            </a:r>
            <a:endParaRPr/>
          </a:p>
        </p:txBody>
      </p:sp>
      <p:sp>
        <p:nvSpPr>
          <p:cNvPr id="193" name="Google Shape;193;g1ed5d2dca22_0_136"/>
          <p:cNvSpPr txBox="1"/>
          <p:nvPr/>
        </p:nvSpPr>
        <p:spPr>
          <a:xfrm>
            <a:off x="5897188" y="3864643"/>
            <a:ext cx="31338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2800" b="0" i="0" u="none" strike="noStrike" cap="none">
                <a:solidFill>
                  <a:schemeClr val="dk1"/>
                </a:solidFill>
                <a:latin typeface="Arial"/>
                <a:ea typeface="Arial"/>
                <a:cs typeface="Arial"/>
                <a:sym typeface="Arial"/>
              </a:rPr>
              <a:t>Score Report Reflections Guide</a:t>
            </a:r>
            <a:endParaRPr sz="2400" b="0" i="0" u="none" strike="noStrike" cap="none">
              <a:solidFill>
                <a:srgbClr val="000000"/>
              </a:solidFill>
              <a:latin typeface="Arial"/>
              <a:ea typeface="Arial"/>
              <a:cs typeface="Arial"/>
              <a:sym typeface="Arial"/>
            </a:endParaRPr>
          </a:p>
        </p:txBody>
      </p:sp>
      <p:sp>
        <p:nvSpPr>
          <p:cNvPr id="194" name="Google Shape;194;g1ed5d2dca22_0_136"/>
          <p:cNvSpPr txBox="1"/>
          <p:nvPr/>
        </p:nvSpPr>
        <p:spPr>
          <a:xfrm>
            <a:off x="13391" y="397416"/>
            <a:ext cx="31617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2800" b="1" i="0" u="none" strike="noStrike" cap="none">
                <a:solidFill>
                  <a:srgbClr val="255A61"/>
                </a:solidFill>
                <a:latin typeface="Arial"/>
                <a:ea typeface="Arial"/>
                <a:cs typeface="Arial"/>
                <a:sym typeface="Arial"/>
              </a:rPr>
              <a:t>Curriculum</a:t>
            </a:r>
            <a:endParaRPr sz="2800" b="1" i="0" u="none" strike="noStrike" cap="none">
              <a:solidFill>
                <a:srgbClr val="255A61"/>
              </a:solidFill>
              <a:latin typeface="Arial"/>
              <a:ea typeface="Arial"/>
              <a:cs typeface="Arial"/>
              <a:sym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
          <p:cNvSpPr txBox="1">
            <a:spLocks noGrp="1"/>
          </p:cNvSpPr>
          <p:nvPr>
            <p:ph type="sldNum" idx="12"/>
          </p:nvPr>
        </p:nvSpPr>
        <p:spPr>
          <a:xfrm>
            <a:off x="8548658" y="47394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100"/>
              <a:buNone/>
            </a:pPr>
            <a:fld id="{00000000-1234-1234-1234-123412341234}" type="slidenum">
              <a:rPr lang="en"/>
              <a:t>8</a:t>
            </a:fld>
            <a:endParaRPr/>
          </a:p>
        </p:txBody>
      </p:sp>
      <p:graphicFrame>
        <p:nvGraphicFramePr>
          <p:cNvPr id="200" name="Google Shape;200;p2"/>
          <p:cNvGraphicFramePr/>
          <p:nvPr/>
        </p:nvGraphicFramePr>
        <p:xfrm>
          <a:off x="355275" y="162025"/>
          <a:ext cx="8342100" cy="2133320"/>
        </p:xfrm>
        <a:graphic>
          <a:graphicData uri="http://schemas.openxmlformats.org/drawingml/2006/table">
            <a:tbl>
              <a:tblPr>
                <a:noFill/>
                <a:tableStyleId>{D4FFDE67-BC28-42A1-ABB7-F404C8CCA6CD}</a:tableStyleId>
              </a:tblPr>
              <a:tblGrid>
                <a:gridCol w="8342100">
                  <a:extLst>
                    <a:ext uri="{9D8B030D-6E8A-4147-A177-3AD203B41FA5}">
                      <a16:colId xmlns:a16="http://schemas.microsoft.com/office/drawing/2014/main" val="20000"/>
                    </a:ext>
                  </a:extLst>
                </a:gridCol>
              </a:tblGrid>
              <a:tr h="209175">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chemeClr val="accent4"/>
                          </a:solidFill>
                          <a:latin typeface="Public Sans SemiBold"/>
                          <a:ea typeface="Public Sans SemiBold"/>
                          <a:cs typeface="Public Sans SemiBold"/>
                          <a:sym typeface="Public Sans SemiBold"/>
                        </a:rPr>
                        <a:t>Agenda Items</a:t>
                      </a:r>
                      <a:endParaRPr sz="1400" u="none" strike="noStrike" cap="none">
                        <a:solidFill>
                          <a:schemeClr val="accent4"/>
                        </a:solidFill>
                        <a:latin typeface="Public Sans SemiBold"/>
                        <a:ea typeface="Public Sans SemiBold"/>
                        <a:cs typeface="Public Sans SemiBold"/>
                        <a:sym typeface="Public Sans SemiBold"/>
                      </a:endParaRPr>
                    </a:p>
                  </a:txBody>
                  <a:tcPr marL="91425" marR="91425" marT="45700" marB="45700"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227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chemeClr val="dk2"/>
                          </a:solidFill>
                          <a:latin typeface="Public Sans Medium"/>
                          <a:ea typeface="Public Sans Medium"/>
                          <a:cs typeface="Public Sans Medium"/>
                          <a:sym typeface="Public Sans Medium"/>
                        </a:rPr>
                        <a:t>1.  Let’s Set the Context</a:t>
                      </a:r>
                      <a:endParaRPr sz="1400" u="none" strike="noStrike" cap="none">
                        <a:solidFill>
                          <a:schemeClr val="dk2"/>
                        </a:solidFill>
                        <a:latin typeface="Public Sans Medium"/>
                        <a:ea typeface="Public Sans Medium"/>
                        <a:cs typeface="Public Sans Medium"/>
                        <a:sym typeface="Public Sans Medium"/>
                      </a:endParaRPr>
                    </a:p>
                  </a:txBody>
                  <a:tcPr marL="91425" marR="91425" marT="45700" marB="45700"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1"/>
                  </a:ext>
                </a:extLst>
              </a:tr>
              <a:tr h="2907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chemeClr val="dk2"/>
                          </a:solidFill>
                          <a:latin typeface="Public Sans Medium"/>
                          <a:ea typeface="Public Sans Medium"/>
                          <a:cs typeface="Public Sans Medium"/>
                          <a:sym typeface="Public Sans Medium"/>
                        </a:rPr>
                        <a:t>2. Overview of the Score Report Reflections Guide</a:t>
                      </a:r>
                      <a:endParaRPr sz="1400" u="none" strike="noStrike" cap="none">
                        <a:solidFill>
                          <a:schemeClr val="dk2"/>
                        </a:solidFill>
                        <a:latin typeface="Public Sans Medium"/>
                        <a:ea typeface="Public Sans Medium"/>
                        <a:cs typeface="Public Sans Medium"/>
                        <a:sym typeface="Public Sans Medium"/>
                      </a:endParaRPr>
                    </a:p>
                  </a:txBody>
                  <a:tcPr marL="91425" marR="91425" marT="45700" marB="45700"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accent6"/>
                    </a:solidFill>
                  </a:tcPr>
                </a:tc>
                <a:extLst>
                  <a:ext uri="{0D108BD9-81ED-4DB2-BD59-A6C34878D82A}">
                    <a16:rowId xmlns:a16="http://schemas.microsoft.com/office/drawing/2014/main" val="10002"/>
                  </a:ext>
                </a:extLst>
              </a:tr>
              <a:tr h="2907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chemeClr val="dk2"/>
                          </a:solidFill>
                          <a:latin typeface="Public Sans Medium"/>
                          <a:ea typeface="Public Sans Medium"/>
                          <a:cs typeface="Public Sans Medium"/>
                          <a:sym typeface="Public Sans Medium"/>
                        </a:rPr>
                        <a:t>3. Additional Materials You Will Need</a:t>
                      </a:r>
                      <a:endParaRPr sz="1400" u="none" strike="noStrike" cap="none">
                        <a:solidFill>
                          <a:schemeClr val="dk2"/>
                        </a:solidFill>
                        <a:latin typeface="Public Sans Medium"/>
                        <a:ea typeface="Public Sans Medium"/>
                        <a:cs typeface="Public Sans Medium"/>
                        <a:sym typeface="Public Sans Medium"/>
                      </a:endParaRPr>
                    </a:p>
                  </a:txBody>
                  <a:tcPr marL="91425" marR="91425" marT="45700" marB="45700"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3"/>
                  </a:ext>
                </a:extLst>
              </a:tr>
              <a:tr h="2907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chemeClr val="dk2"/>
                          </a:solidFill>
                          <a:latin typeface="Public Sans Medium"/>
                          <a:ea typeface="Public Sans Medium"/>
                          <a:cs typeface="Public Sans Medium"/>
                          <a:sym typeface="Public Sans Medium"/>
                        </a:rPr>
                        <a:t>4. Score Report Reflections Guide: Reflection Questions </a:t>
                      </a:r>
                      <a:endParaRPr sz="1400" u="none" strike="noStrike" cap="none">
                        <a:solidFill>
                          <a:schemeClr val="dk2"/>
                        </a:solidFill>
                        <a:latin typeface="Public Sans Medium"/>
                        <a:ea typeface="Public Sans Medium"/>
                        <a:cs typeface="Public Sans Medium"/>
                        <a:sym typeface="Public Sans Medium"/>
                      </a:endParaRPr>
                    </a:p>
                  </a:txBody>
                  <a:tcPr marL="91425" marR="91425" marT="45700" marB="45700"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4"/>
                  </a:ext>
                </a:extLst>
              </a:tr>
              <a:tr h="2907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chemeClr val="dk2"/>
                          </a:solidFill>
                          <a:latin typeface="Public Sans Medium"/>
                          <a:ea typeface="Public Sans Medium"/>
                          <a:cs typeface="Public Sans Medium"/>
                          <a:sym typeface="Public Sans Medium"/>
                        </a:rPr>
                        <a:t>5. Score Report Reflections Guide: Support Guidance</a:t>
                      </a:r>
                      <a:endParaRPr sz="1400" u="none" strike="noStrike" cap="none">
                        <a:solidFill>
                          <a:schemeClr val="dk2"/>
                        </a:solidFill>
                        <a:latin typeface="Public Sans Medium"/>
                        <a:ea typeface="Public Sans Medium"/>
                        <a:cs typeface="Public Sans Medium"/>
                        <a:sym typeface="Public Sans Medium"/>
                      </a:endParaRPr>
                    </a:p>
                  </a:txBody>
                  <a:tcPr marL="91425" marR="91425" marT="45700" marB="45700"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5"/>
                  </a:ext>
                </a:extLst>
              </a:tr>
              <a:tr h="2907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chemeClr val="dk2"/>
                          </a:solidFill>
                          <a:latin typeface="Public Sans Medium"/>
                          <a:ea typeface="Public Sans Medium"/>
                          <a:cs typeface="Public Sans Medium"/>
                          <a:sym typeface="Public Sans Medium"/>
                        </a:rPr>
                        <a:t>6. Reflection</a:t>
                      </a:r>
                      <a:endParaRPr sz="1400" u="none" strike="noStrike" cap="none">
                        <a:solidFill>
                          <a:schemeClr val="dk2"/>
                        </a:solidFill>
                        <a:latin typeface="Public Sans Medium"/>
                        <a:ea typeface="Public Sans Medium"/>
                        <a:cs typeface="Public Sans Medium"/>
                        <a:sym typeface="Public Sans Medium"/>
                      </a:endParaRPr>
                    </a:p>
                  </a:txBody>
                  <a:tcPr marL="91425" marR="91425" marT="45700" marB="45700"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4"/>
          <p:cNvPicPr preferRelativeResize="0"/>
          <p:nvPr/>
        </p:nvPicPr>
        <p:blipFill rotWithShape="1">
          <a:blip r:embed="rId4">
            <a:alphaModFix/>
          </a:blip>
          <a:srcRect t="8081" b="8081"/>
          <a:stretch/>
        </p:blipFill>
        <p:spPr>
          <a:xfrm>
            <a:off x="5042525" y="636725"/>
            <a:ext cx="4006450" cy="2584500"/>
          </a:xfrm>
          <a:prstGeom prst="rect">
            <a:avLst/>
          </a:prstGeom>
          <a:noFill/>
          <a:ln w="9525" cap="flat" cmpd="sng">
            <a:solidFill>
              <a:srgbClr val="212121"/>
            </a:solidFill>
            <a:prstDash val="solid"/>
            <a:round/>
            <a:headEnd type="none" w="sm" len="sm"/>
            <a:tailEnd type="none" w="sm" len="sm"/>
          </a:ln>
        </p:spPr>
      </p:pic>
      <p:sp>
        <p:nvSpPr>
          <p:cNvPr id="206" name="Google Shape;206;p4"/>
          <p:cNvSpPr txBox="1">
            <a:spLocks noGrp="1"/>
          </p:cNvSpPr>
          <p:nvPr>
            <p:ph type="title"/>
          </p:nvPr>
        </p:nvSpPr>
        <p:spPr>
          <a:xfrm>
            <a:off x="311700" y="64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solidFill>
                  <a:schemeClr val="dk1"/>
                </a:solidFill>
              </a:rPr>
              <a:t>Overview of the Score Report Reflections Guide</a:t>
            </a:r>
            <a:endParaRPr>
              <a:solidFill>
                <a:schemeClr val="dk1"/>
              </a:solidFill>
            </a:endParaRPr>
          </a:p>
        </p:txBody>
      </p:sp>
      <p:sp>
        <p:nvSpPr>
          <p:cNvPr id="207" name="Google Shape;207;p4"/>
          <p:cNvSpPr txBox="1">
            <a:spLocks noGrp="1"/>
          </p:cNvSpPr>
          <p:nvPr>
            <p:ph type="body" idx="1"/>
          </p:nvPr>
        </p:nvSpPr>
        <p:spPr>
          <a:xfrm>
            <a:off x="235500" y="771875"/>
            <a:ext cx="8314800" cy="31863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2"/>
              </a:buClr>
              <a:buSzPts val="1800"/>
              <a:buChar char="●"/>
            </a:pPr>
            <a:r>
              <a:rPr lang="en">
                <a:solidFill>
                  <a:schemeClr val="dk2"/>
                </a:solidFill>
              </a:rPr>
              <a:t>Introduction</a:t>
            </a:r>
            <a:endParaRPr>
              <a:solidFill>
                <a:schemeClr val="dk2"/>
              </a:solidFill>
            </a:endParaRPr>
          </a:p>
          <a:p>
            <a:pPr marL="457200" lvl="0" indent="-342900" algn="l" rtl="0">
              <a:lnSpc>
                <a:spcPct val="115000"/>
              </a:lnSpc>
              <a:spcBef>
                <a:spcPts val="0"/>
              </a:spcBef>
              <a:spcAft>
                <a:spcPts val="0"/>
              </a:spcAft>
              <a:buClr>
                <a:schemeClr val="dk2"/>
              </a:buClr>
              <a:buSzPts val="1800"/>
              <a:buChar char="●"/>
            </a:pPr>
            <a:r>
              <a:rPr lang="en">
                <a:solidFill>
                  <a:schemeClr val="dk2"/>
                </a:solidFill>
              </a:rPr>
              <a:t>Reflection Questions with Question Tables</a:t>
            </a:r>
            <a:endParaRPr>
              <a:solidFill>
                <a:schemeClr val="dk2"/>
              </a:solidFill>
            </a:endParaRPr>
          </a:p>
          <a:p>
            <a:pPr marL="457200" lvl="0" indent="-342900" algn="l" rtl="0">
              <a:lnSpc>
                <a:spcPct val="115000"/>
              </a:lnSpc>
              <a:spcBef>
                <a:spcPts val="0"/>
              </a:spcBef>
              <a:spcAft>
                <a:spcPts val="0"/>
              </a:spcAft>
              <a:buClr>
                <a:schemeClr val="dk2"/>
              </a:buClr>
              <a:buSzPts val="1800"/>
              <a:buChar char="●"/>
            </a:pPr>
            <a:r>
              <a:rPr lang="en">
                <a:solidFill>
                  <a:schemeClr val="dk2"/>
                </a:solidFill>
              </a:rPr>
              <a:t>Support Guidance</a:t>
            </a:r>
            <a:endParaRPr>
              <a:solidFill>
                <a:schemeClr val="dk2"/>
              </a:solidFill>
            </a:endParaRPr>
          </a:p>
        </p:txBody>
      </p:sp>
      <p:sp>
        <p:nvSpPr>
          <p:cNvPr id="208" name="Google Shape;208;p4"/>
          <p:cNvSpPr txBox="1">
            <a:spLocks noGrp="1"/>
          </p:cNvSpPr>
          <p:nvPr>
            <p:ph type="sldNum" idx="12"/>
          </p:nvPr>
        </p:nvSpPr>
        <p:spPr>
          <a:xfrm>
            <a:off x="8548658" y="47394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100"/>
              <a:buNone/>
            </a:pPr>
            <a:fld id="{00000000-1234-1234-1234-123412341234}" type="slidenum">
              <a:rPr lang="en"/>
              <a:t>9</a:t>
            </a:fld>
            <a:endParaRPr/>
          </a:p>
        </p:txBody>
      </p:sp>
      <p:pic>
        <p:nvPicPr>
          <p:cNvPr id="209" name="Google Shape;209;p4"/>
          <p:cNvPicPr preferRelativeResize="0"/>
          <p:nvPr/>
        </p:nvPicPr>
        <p:blipFill rotWithShape="1">
          <a:blip r:embed="rId5">
            <a:alphaModFix/>
          </a:blip>
          <a:srcRect/>
          <a:stretch/>
        </p:blipFill>
        <p:spPr>
          <a:xfrm>
            <a:off x="3927175" y="1927425"/>
            <a:ext cx="4961975" cy="2030752"/>
          </a:xfrm>
          <a:prstGeom prst="rect">
            <a:avLst/>
          </a:prstGeom>
          <a:noFill/>
          <a:ln>
            <a:noFill/>
          </a:ln>
        </p:spPr>
      </p:pic>
      <p:pic>
        <p:nvPicPr>
          <p:cNvPr id="210" name="Google Shape;210;p4"/>
          <p:cNvPicPr preferRelativeResize="0"/>
          <p:nvPr/>
        </p:nvPicPr>
        <p:blipFill rotWithShape="1">
          <a:blip r:embed="rId6">
            <a:alphaModFix/>
          </a:blip>
          <a:srcRect/>
          <a:stretch/>
        </p:blipFill>
        <p:spPr>
          <a:xfrm>
            <a:off x="3273450" y="2625119"/>
            <a:ext cx="3282300" cy="2362144"/>
          </a:xfrm>
          <a:prstGeom prst="rect">
            <a:avLst/>
          </a:prstGeom>
          <a:noFill/>
          <a:ln>
            <a:noFill/>
          </a:ln>
        </p:spPr>
      </p:pic>
      <p:sp>
        <p:nvSpPr>
          <p:cNvPr id="211" name="Google Shape;211;p4"/>
          <p:cNvSpPr txBox="1"/>
          <p:nvPr/>
        </p:nvSpPr>
        <p:spPr>
          <a:xfrm>
            <a:off x="1145726" y="2965850"/>
            <a:ext cx="1914900" cy="12582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750"/>
              </a:spcBef>
              <a:spcAft>
                <a:spcPts val="0"/>
              </a:spcAft>
              <a:buClr>
                <a:srgbClr val="000000"/>
              </a:buClr>
              <a:buSzPts val="1800"/>
              <a:buFont typeface="Arial"/>
              <a:buNone/>
            </a:pPr>
            <a:r>
              <a:rPr lang="en" sz="1800" b="0" i="1" u="none" strike="noStrike" cap="none">
                <a:solidFill>
                  <a:srgbClr val="491347"/>
                </a:solidFill>
                <a:latin typeface="Calibri"/>
                <a:ea typeface="Calibri"/>
                <a:cs typeface="Calibri"/>
                <a:sym typeface="Calibri"/>
              </a:rPr>
              <a:t>Pause the video</a:t>
            </a:r>
            <a:r>
              <a:rPr lang="en" sz="1800" b="0" i="0" u="none" strike="noStrike" cap="none">
                <a:solidFill>
                  <a:srgbClr val="491347"/>
                </a:solidFill>
                <a:latin typeface="Calibri"/>
                <a:ea typeface="Calibri"/>
                <a:cs typeface="Calibri"/>
                <a:sym typeface="Calibri"/>
              </a:rPr>
              <a:t>: Take a moment to familiarize yourself with the contents of the Guide.</a:t>
            </a:r>
            <a:r>
              <a:rPr lang="en" sz="1700" b="0" i="0" u="none" strike="noStrike" cap="none">
                <a:solidFill>
                  <a:srgbClr val="491347"/>
                </a:solidFill>
                <a:latin typeface="Calibri"/>
                <a:ea typeface="Calibri"/>
                <a:cs typeface="Calibri"/>
                <a:sym typeface="Calibri"/>
              </a:rPr>
              <a:t> </a:t>
            </a:r>
            <a:endParaRPr sz="1700" b="0" i="0" u="none" strike="noStrike" cap="none">
              <a:solidFill>
                <a:srgbClr val="491347"/>
              </a:solidFill>
              <a:latin typeface="Calibri"/>
              <a:ea typeface="Calibri"/>
              <a:cs typeface="Calibri"/>
              <a:sym typeface="Calibri"/>
            </a:endParaRPr>
          </a:p>
          <a:p>
            <a:pPr marL="457200" marR="0" lvl="0" indent="0" algn="l" rtl="0">
              <a:lnSpc>
                <a:spcPct val="90000"/>
              </a:lnSpc>
              <a:spcBef>
                <a:spcPts val="1000"/>
              </a:spcBef>
              <a:spcAft>
                <a:spcPts val="1000"/>
              </a:spcAft>
              <a:buClr>
                <a:srgbClr val="000000"/>
              </a:buClr>
              <a:buSzPts val="1800"/>
              <a:buFont typeface="Arial"/>
              <a:buNone/>
            </a:pPr>
            <a:endParaRPr sz="1800" b="0" i="0" u="none" strike="noStrike" cap="none">
              <a:solidFill>
                <a:srgbClr val="434343"/>
              </a:solidFill>
              <a:latin typeface="Calibri"/>
              <a:ea typeface="Calibri"/>
              <a:cs typeface="Calibri"/>
              <a:sym typeface="Calibri"/>
            </a:endParaRPr>
          </a:p>
        </p:txBody>
      </p:sp>
      <p:sp>
        <p:nvSpPr>
          <p:cNvPr id="212" name="Google Shape;212;p4"/>
          <p:cNvSpPr txBox="1">
            <a:spLocks noGrp="1"/>
          </p:cNvSpPr>
          <p:nvPr>
            <p:ph type="subTitle" idx="2"/>
          </p:nvPr>
        </p:nvSpPr>
        <p:spPr>
          <a:xfrm>
            <a:off x="2764450" y="4487500"/>
            <a:ext cx="4792800" cy="3105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SzPts val="1200"/>
              <a:buNone/>
            </a:pPr>
            <a:endParaRPr/>
          </a:p>
        </p:txBody>
      </p:sp>
      <p:pic>
        <p:nvPicPr>
          <p:cNvPr id="213" name="Google Shape;213;p4"/>
          <p:cNvPicPr preferRelativeResize="0"/>
          <p:nvPr/>
        </p:nvPicPr>
        <p:blipFill>
          <a:blip r:embed="rId7">
            <a:alphaModFix/>
          </a:blip>
          <a:stretch>
            <a:fillRect/>
          </a:stretch>
        </p:blipFill>
        <p:spPr>
          <a:xfrm>
            <a:off x="228600" y="3332938"/>
            <a:ext cx="946475" cy="946475"/>
          </a:xfrm>
          <a:prstGeom prst="rect">
            <a:avLst/>
          </a:prstGeom>
          <a:noFill/>
          <a:ln>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6.8"/>
</p:tagLst>
</file>

<file path=ppt/tags/tag10.xml><?xml version="1.0" encoding="utf-8"?>
<p:tagLst xmlns:a="http://schemas.openxmlformats.org/drawingml/2006/main" xmlns:r="http://schemas.openxmlformats.org/officeDocument/2006/relationships" xmlns:p="http://schemas.openxmlformats.org/presentationml/2006/main">
  <p:tag name="TIMING" val="|8.5"/>
</p:tagLst>
</file>

<file path=ppt/tags/tag11.xml><?xml version="1.0" encoding="utf-8"?>
<p:tagLst xmlns:a="http://schemas.openxmlformats.org/drawingml/2006/main" xmlns:r="http://schemas.openxmlformats.org/officeDocument/2006/relationships" xmlns:p="http://schemas.openxmlformats.org/presentationml/2006/main">
  <p:tag name="TIMING" val="|15.9|23.7"/>
</p:tagLst>
</file>

<file path=ppt/tags/tag2.xml><?xml version="1.0" encoding="utf-8"?>
<p:tagLst xmlns:a="http://schemas.openxmlformats.org/drawingml/2006/main" xmlns:r="http://schemas.openxmlformats.org/officeDocument/2006/relationships" xmlns:p="http://schemas.openxmlformats.org/presentationml/2006/main">
  <p:tag name="TIMING" val="|13.7|9.1"/>
</p:tagLst>
</file>

<file path=ppt/tags/tag3.xml><?xml version="1.0" encoding="utf-8"?>
<p:tagLst xmlns:a="http://schemas.openxmlformats.org/drawingml/2006/main" xmlns:r="http://schemas.openxmlformats.org/officeDocument/2006/relationships" xmlns:p="http://schemas.openxmlformats.org/presentationml/2006/main">
  <p:tag name="TIMING" val="|0.4|9.9|8.2"/>
</p:tagLst>
</file>

<file path=ppt/tags/tag4.xml><?xml version="1.0" encoding="utf-8"?>
<p:tagLst xmlns:a="http://schemas.openxmlformats.org/drawingml/2006/main" xmlns:r="http://schemas.openxmlformats.org/officeDocument/2006/relationships" xmlns:p="http://schemas.openxmlformats.org/presentationml/2006/main">
  <p:tag name="TIMING" val="|8.9|12.6"/>
</p:tagLst>
</file>

<file path=ppt/tags/tag5.xml><?xml version="1.0" encoding="utf-8"?>
<p:tagLst xmlns:a="http://schemas.openxmlformats.org/drawingml/2006/main" xmlns:r="http://schemas.openxmlformats.org/officeDocument/2006/relationships" xmlns:p="http://schemas.openxmlformats.org/presentationml/2006/main">
  <p:tag name="TIMING" val="|15.8"/>
</p:tagLst>
</file>

<file path=ppt/tags/tag6.xml><?xml version="1.0" encoding="utf-8"?>
<p:tagLst xmlns:a="http://schemas.openxmlformats.org/drawingml/2006/main" xmlns:r="http://schemas.openxmlformats.org/officeDocument/2006/relationships" xmlns:p="http://schemas.openxmlformats.org/presentationml/2006/main">
  <p:tag name="TIMING" val="|19|21.6|47.2"/>
</p:tagLst>
</file>

<file path=ppt/tags/tag7.xml><?xml version="1.0" encoding="utf-8"?>
<p:tagLst xmlns:a="http://schemas.openxmlformats.org/drawingml/2006/main" xmlns:r="http://schemas.openxmlformats.org/officeDocument/2006/relationships" xmlns:p="http://schemas.openxmlformats.org/presentationml/2006/main">
  <p:tag name="TIMING" val="|20.9"/>
</p:tagLst>
</file>

<file path=ppt/tags/tag8.xml><?xml version="1.0" encoding="utf-8"?>
<p:tagLst xmlns:a="http://schemas.openxmlformats.org/drawingml/2006/main" xmlns:r="http://schemas.openxmlformats.org/officeDocument/2006/relationships" xmlns:p="http://schemas.openxmlformats.org/presentationml/2006/main">
  <p:tag name="TIMING" val="|9.9"/>
</p:tagLst>
</file>

<file path=ppt/tags/tag9.xml><?xml version="1.0" encoding="utf-8"?>
<p:tagLst xmlns:a="http://schemas.openxmlformats.org/drawingml/2006/main" xmlns:r="http://schemas.openxmlformats.org/officeDocument/2006/relationships" xmlns:p="http://schemas.openxmlformats.org/presentationml/2006/main">
  <p:tag name="TIMING" val="|10"/>
</p:tagLst>
</file>

<file path=ppt/theme/theme1.xml><?xml version="1.0" encoding="utf-8"?>
<a:theme xmlns:a="http://schemas.openxmlformats.org/drawingml/2006/main" name="LDOE">
  <a:themeElements>
    <a:clrScheme name="Simple Light">
      <a:dk1>
        <a:srgbClr val="3B1A53"/>
      </a:dk1>
      <a:lt1>
        <a:srgbClr val="FFFFFF"/>
      </a:lt1>
      <a:dk2>
        <a:srgbClr val="4D4D4F"/>
      </a:dk2>
      <a:lt2>
        <a:srgbClr val="385463"/>
      </a:lt2>
      <a:accent1>
        <a:srgbClr val="3B1A53"/>
      </a:accent1>
      <a:accent2>
        <a:srgbClr val="EBE8EE"/>
      </a:accent2>
      <a:accent3>
        <a:srgbClr val="C44B27"/>
      </a:accent3>
      <a:accent4>
        <a:srgbClr val="F9EDE9"/>
      </a:accent4>
      <a:accent5>
        <a:srgbClr val="CD873D"/>
      </a:accent5>
      <a:accent6>
        <a:srgbClr val="D0E7EB"/>
      </a:accent6>
      <a:hlink>
        <a:srgbClr val="377E9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022 Teacher Leader Summit">
  <a:themeElements>
    <a:clrScheme name="LA Believes 1">
      <a:dk1>
        <a:srgbClr val="212121"/>
      </a:dk1>
      <a:lt1>
        <a:srgbClr val="FFFFFF"/>
      </a:lt1>
      <a:dk2>
        <a:srgbClr val="47A8CA"/>
      </a:dk2>
      <a:lt2>
        <a:srgbClr val="EAEAEA"/>
      </a:lt2>
      <a:accent1>
        <a:srgbClr val="A3D6DD"/>
      </a:accent1>
      <a:accent2>
        <a:srgbClr val="92278E"/>
      </a:accent2>
      <a:accent3>
        <a:srgbClr val="9BBB59"/>
      </a:accent3>
      <a:accent4>
        <a:srgbClr val="8064A2"/>
      </a:accent4>
      <a:accent5>
        <a:srgbClr val="47A8CA"/>
      </a:accent5>
      <a:accent6>
        <a:srgbClr val="F79646"/>
      </a:accent6>
      <a:hlink>
        <a:srgbClr val="3D9BBA"/>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1388</TotalTime>
  <Words>5184</Words>
  <Application>Microsoft Office PowerPoint</Application>
  <PresentationFormat>On-screen Show (16:9)</PresentationFormat>
  <Paragraphs>369</Paragraphs>
  <Slides>28</Slides>
  <Notes>28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28</vt:i4>
      </vt:variant>
    </vt:vector>
  </HeadingPairs>
  <TitlesOfParts>
    <vt:vector size="39" baseType="lpstr">
      <vt:lpstr>Calibri</vt:lpstr>
      <vt:lpstr>Public Sans SemiBold</vt:lpstr>
      <vt:lpstr>Caveat</vt:lpstr>
      <vt:lpstr>Arial</vt:lpstr>
      <vt:lpstr>Times New Roman</vt:lpstr>
      <vt:lpstr>Roboto</vt:lpstr>
      <vt:lpstr>Public Sans Medium</vt:lpstr>
      <vt:lpstr>Public Sans</vt:lpstr>
      <vt:lpstr>Century Schoolbook</vt:lpstr>
      <vt:lpstr>LDOE</vt:lpstr>
      <vt:lpstr>2022 Teacher Leader Summit</vt:lpstr>
      <vt:lpstr>Innovative Assessment Program Professional Learning Series </vt:lpstr>
      <vt:lpstr>Professional Learning Series </vt:lpstr>
      <vt:lpstr>Objectives</vt:lpstr>
      <vt:lpstr>Materials For Today’s Session</vt:lpstr>
      <vt:lpstr>Agenda </vt:lpstr>
      <vt:lpstr>Overarching ELA IAP Goal</vt:lpstr>
      <vt:lpstr>Updated Score Reporting for Grades 6-8 in 2023-24</vt:lpstr>
      <vt:lpstr>PowerPoint Presentation</vt:lpstr>
      <vt:lpstr>Overview of the Score Report Reflections Guide</vt:lpstr>
      <vt:lpstr>Using the Score Report Reflections Guide</vt:lpstr>
      <vt:lpstr>PowerPoint Presentation</vt:lpstr>
      <vt:lpstr>The Classroom Score Report</vt:lpstr>
      <vt:lpstr>Student Work Samples</vt:lpstr>
      <vt:lpstr>PowerPoint Presentation</vt:lpstr>
      <vt:lpstr>Using Reflection Questions: Knowledge </vt:lpstr>
      <vt:lpstr>Modeling the Process</vt:lpstr>
      <vt:lpstr>Modeling the Process</vt:lpstr>
      <vt:lpstr>Modeling the Process</vt:lpstr>
      <vt:lpstr>Modeling the Process</vt:lpstr>
      <vt:lpstr>Modeling the Process</vt:lpstr>
      <vt:lpstr>Using the Reflection Questions: Application</vt:lpstr>
      <vt:lpstr>Using the Reflection Questions: Synthesis</vt:lpstr>
      <vt:lpstr>PowerPoint Presentation</vt:lpstr>
      <vt:lpstr>PowerPoint Presentation</vt:lpstr>
      <vt:lpstr>Support Guidance</vt:lpstr>
      <vt:lpstr>Connect the Guidance with the Current Unit</vt:lpstr>
      <vt:lpstr>PowerPoint Presentation</vt:lpstr>
      <vt:lpstr>For questions about the IAP, please contact  Ruth Caillouet, the Innovative Assessment Coordinator  Ruth.caillouet@la.gov   Send general assessment questions to  assessment@la.gov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Innovative Assessment Program Professional Learning Series</dc:title>
  <dc:creator>Nathan  Dadey</dc:creator>
  <cp:lastModifiedBy>Nathan  Dadey</cp:lastModifiedBy>
  <cp:revision>35</cp:revision>
  <dcterms:modified xsi:type="dcterms:W3CDTF">2024-01-17T22:21:30Z</dcterms:modified>
</cp:coreProperties>
</file>