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3.xml" ContentType="application/vnd.openxmlformats-officedocument.presentationml.tags+xml"/>
  <Override PartName="/ppt/notesSlides/notesSlide20.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5.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4"/>
    <p:sldMasterId id="2147483671" r:id="rId5"/>
  </p:sldMasterIdLst>
  <p:notesMasterIdLst>
    <p:notesMasterId r:id="rId30"/>
  </p:notesMasterIdLst>
  <p:sldIdLst>
    <p:sldId id="297" r:id="rId6"/>
    <p:sldId id="261" r:id="rId7"/>
    <p:sldId id="298" r:id="rId8"/>
    <p:sldId id="265" r:id="rId9"/>
    <p:sldId id="263" r:id="rId10"/>
    <p:sldId id="299" r:id="rId11"/>
    <p:sldId id="266" r:id="rId12"/>
    <p:sldId id="269" r:id="rId13"/>
    <p:sldId id="301" r:id="rId14"/>
    <p:sldId id="302" r:id="rId15"/>
    <p:sldId id="306" r:id="rId16"/>
    <p:sldId id="275" r:id="rId17"/>
    <p:sldId id="303" r:id="rId18"/>
    <p:sldId id="304" r:id="rId19"/>
    <p:sldId id="305" r:id="rId20"/>
    <p:sldId id="284" r:id="rId21"/>
    <p:sldId id="307" r:id="rId22"/>
    <p:sldId id="264" r:id="rId23"/>
    <p:sldId id="308" r:id="rId24"/>
    <p:sldId id="287" r:id="rId25"/>
    <p:sldId id="288" r:id="rId26"/>
    <p:sldId id="309" r:id="rId27"/>
    <p:sldId id="290" r:id="rId28"/>
    <p:sldId id="296" r:id="rId29"/>
  </p:sldIdLst>
  <p:sldSz cx="9144000" cy="5143500" type="screen16x9"/>
  <p:notesSz cx="6858000" cy="9144000"/>
  <p:embeddedFontLst>
    <p:embeddedFont>
      <p:font typeface="Century Schoolbook" panose="02040604050505020304" pitchFamily="18" charset="0"/>
      <p:regular r:id="rId31"/>
      <p:bold r:id="rId32"/>
      <p:italic r:id="rId33"/>
      <p:boldItalic r:id="rId34"/>
    </p:embeddedFont>
    <p:embeddedFont>
      <p:font typeface="Lucida Sans" panose="020B0602030504020204" pitchFamily="34" charset="0"/>
      <p:regular r:id="rId35"/>
      <p:bold r:id="rId36"/>
      <p:italic r:id="rId37"/>
      <p:boldItalic r:id="rId38"/>
    </p:embeddedFont>
    <p:embeddedFont>
      <p:font typeface="Open Sans" pitchFamily="2" charset="0"/>
      <p:regular r:id="rId39"/>
      <p:bold r:id="rId40"/>
      <p:italic r:id="rId41"/>
      <p:boldItalic r:id="rId42"/>
    </p:embeddedFont>
    <p:embeddedFont>
      <p:font typeface="Public Sans" panose="020B0604020202020204" charset="0"/>
      <p:regular r:id="rId43"/>
      <p:bold r:id="rId44"/>
      <p:italic r:id="rId45"/>
      <p:boldItalic r:id="rId46"/>
    </p:embeddedFont>
    <p:embeddedFont>
      <p:font typeface="Public Sans Medium" panose="020B060402020202020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5" roundtripDataSignature="AMtx7mh+HUi8KxPb+S3IcugLlVnSHuu5J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th Caillouet" initials="" lastIdx="3" clrIdx="0"/>
  <p:cmAuthor id="1" name="Barbara Holland" initials="" lastIdx="2" clrIdx="1"/>
  <p:cmAuthor id="2" name="Nathan  Dadey" initials="ND" lastIdx="11" clrIdx="2">
    <p:extLst>
      <p:ext uri="{19B8F6BF-5375-455C-9EA6-DF929625EA0E}">
        <p15:presenceInfo xmlns:p15="http://schemas.microsoft.com/office/powerpoint/2012/main" userId="S::ndadey@nciea.org::4e69108e-6b28-41b7-9f37-262a1600009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1A53"/>
    <a:srgbClr val="FFFFFF"/>
    <a:srgbClr val="6B527D"/>
    <a:srgbClr val="255A61"/>
    <a:srgbClr val="307680"/>
    <a:srgbClr val="A3D6D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061543D-6AB2-4C12-89EB-2E536BD7E1BD}">
  <a:tblStyle styleId="{5061543D-6AB2-4C12-89EB-2E536BD7E1B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4050C7A-358A-469F-8991-310535B605EE}"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146" autoAdjust="0"/>
  </p:normalViewPr>
  <p:slideViewPr>
    <p:cSldViewPr snapToGrid="0">
      <p:cViewPr varScale="1">
        <p:scale>
          <a:sx n="126" d="100"/>
          <a:sy n="126" d="100"/>
        </p:scale>
        <p:origin x="132" y="23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9.fntdata"/><Relationship Id="rId21" Type="http://schemas.openxmlformats.org/officeDocument/2006/relationships/slide" Target="slides/slide16.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76"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79"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fntdata"/><Relationship Id="rId44" Type="http://schemas.openxmlformats.org/officeDocument/2006/relationships/font" Target="fonts/font14.fntdata"/><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77" Type="http://schemas.openxmlformats.org/officeDocument/2006/relationships/presProps" Target="presProps.xml"/><Relationship Id="rId8" Type="http://schemas.openxmlformats.org/officeDocument/2006/relationships/slide" Target="slides/slide3.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5.xml"/><Relationship Id="rId41" Type="http://schemas.openxmlformats.org/officeDocument/2006/relationships/font" Target="fonts/font11.fntdata"/><Relationship Id="rId75"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6.fntdata"/><Relationship Id="rId49"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9e1eff5451_0_19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29e1eff5451_0_19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200" b="1" dirty="0">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5"/>
                  </a:ext>
                </a:extLst>
              </a:rPr>
              <a:t>Facilitator says</a:t>
            </a:r>
            <a:r>
              <a:rPr lang="en" sz="1200" dirty="0">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6"/>
                  </a:ext>
                </a:extLst>
              </a:rPr>
              <a:t>:</a:t>
            </a:r>
            <a:r>
              <a:rPr lang="en" sz="1200" dirty="0">
                <a:solidFill>
                  <a:srgbClr val="212121"/>
                </a:solidFill>
                <a:latin typeface="Calibri"/>
                <a:ea typeface="Calibri"/>
                <a:cs typeface="Calibri"/>
                <a:sym typeface="Calibri"/>
              </a:rPr>
              <a:t> </a:t>
            </a:r>
            <a:r>
              <a:rPr lang="en-US" sz="1300" b="0" dirty="0">
                <a:solidFill>
                  <a:srgbClr val="212121"/>
                </a:solidFill>
              </a:rPr>
              <a:t>In this short video, we will review the new, Innovative Assessment Program classroom score report for grades 6-8. These reports are new for the 2023-34 school year. In addition, we will also review am important a supporting document known as the score report reflections guide.</a:t>
            </a:r>
            <a:endParaRPr sz="1300" b="0" dirty="0">
              <a:solidFill>
                <a:srgbClr val="21212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9e2afb1d78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29e2afb1d78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b="1" dirty="0">
                <a:solidFill>
                  <a:srgbClr val="212121"/>
                </a:solidFill>
                <a:latin typeface="Calibri"/>
                <a:ea typeface="Calibri"/>
                <a:cs typeface="Calibri"/>
                <a:sym typeface="Calibri"/>
              </a:rPr>
              <a:t>Duration: </a:t>
            </a:r>
            <a:r>
              <a:rPr lang="en" sz="1400" dirty="0">
                <a:solidFill>
                  <a:srgbClr val="212121"/>
                </a:solidFill>
                <a:latin typeface="Calibri"/>
                <a:ea typeface="Calibri"/>
                <a:cs typeface="Calibri"/>
                <a:sym typeface="Calibri"/>
              </a:rPr>
              <a:t>10 seconds</a:t>
            </a:r>
            <a:endParaRPr sz="1400" dirty="0">
              <a:solidFill>
                <a:srgbClr val="21212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4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400" b="1" dirty="0">
                <a:solidFill>
                  <a:srgbClr val="21212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Facilitator says</a:t>
            </a:r>
            <a:r>
              <a:rPr lang="en" sz="1400" dirty="0">
                <a:solidFill>
                  <a:srgbClr val="21212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 If we zoom into a section, say (click) Knowledege, we can see the peformance of the 22 students in this class that have scores. This chart summarizes all of the students in the class, </a:t>
            </a:r>
            <a:endParaRPr sz="1400" dirty="0"/>
          </a:p>
        </p:txBody>
      </p:sp>
    </p:spTree>
    <p:extLst>
      <p:ext uri="{BB962C8B-B14F-4D97-AF65-F5344CB8AC3E}">
        <p14:creationId xmlns:p14="http://schemas.microsoft.com/office/powerpoint/2010/main" val="2036827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9e2afb1d78_1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9e2afb1d78_1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400" b="1" dirty="0">
                <a:solidFill>
                  <a:srgbClr val="212121"/>
                </a:solidFill>
                <a:latin typeface="Calibri"/>
                <a:ea typeface="Calibri"/>
                <a:cs typeface="Calibri"/>
                <a:sym typeface="Calibri"/>
              </a:rPr>
              <a:t>Duration: </a:t>
            </a:r>
            <a:r>
              <a:rPr lang="en-US" sz="1400" dirty="0">
                <a:solidFill>
                  <a:srgbClr val="212121"/>
                </a:solidFill>
                <a:latin typeface="Calibri"/>
                <a:ea typeface="Calibri"/>
                <a:cs typeface="Calibri"/>
                <a:sym typeface="Calibri"/>
              </a:rPr>
              <a:t>10 seconds</a:t>
            </a:r>
          </a:p>
          <a:p>
            <a:pPr marL="0" lvl="0" indent="0" algn="l" rtl="0">
              <a:spcBef>
                <a:spcPts val="0"/>
              </a:spcBef>
              <a:spcAft>
                <a:spcPts val="0"/>
              </a:spcAft>
              <a:buClr>
                <a:schemeClr val="dk1"/>
              </a:buClr>
              <a:buSzPts val="1100"/>
              <a:buFont typeface="Arial"/>
              <a:buNone/>
            </a:pPr>
            <a:endParaRPr lang="en-US" sz="14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400" b="1" dirty="0">
                <a:solidFill>
                  <a:srgbClr val="21212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9"/>
                  </a:ext>
                </a:extLst>
              </a:rPr>
              <a:t>Facilitator says</a:t>
            </a:r>
            <a:r>
              <a:rPr lang="en-US" sz="1400" dirty="0">
                <a:solidFill>
                  <a:srgbClr val="21212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0"/>
                  </a:ext>
                </a:extLst>
              </a:rPr>
              <a:t>:</a:t>
            </a:r>
            <a:r>
              <a:rPr lang="en-US" sz="1400" dirty="0">
                <a:solidFill>
                  <a:srgbClr val="212121"/>
                </a:solidFill>
                <a:latin typeface="Calibri"/>
                <a:ea typeface="Calibri"/>
                <a:cs typeface="Calibri"/>
                <a:sym typeface="Calibri"/>
              </a:rPr>
              <a:t> </a:t>
            </a:r>
            <a:r>
              <a:rPr lang="en-US" sz="1400" dirty="0">
                <a:solidFill>
                  <a:schemeClr val="dk1"/>
                </a:solidFill>
              </a:rPr>
              <a:t>Now that you have looked at the overall results section, we are going to look at the Grouped Roster</a:t>
            </a:r>
          </a:p>
        </p:txBody>
      </p:sp>
    </p:spTree>
    <p:extLst>
      <p:ext uri="{BB962C8B-B14F-4D97-AF65-F5344CB8AC3E}">
        <p14:creationId xmlns:p14="http://schemas.microsoft.com/office/powerpoint/2010/main" val="3976340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9e2afb1d78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29e2afb1d78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b="1" dirty="0">
                <a:solidFill>
                  <a:srgbClr val="212121"/>
                </a:solidFill>
              </a:rPr>
              <a:t>Duration: </a:t>
            </a:r>
            <a:r>
              <a:rPr lang="en" sz="1400" dirty="0">
                <a:solidFill>
                  <a:srgbClr val="212121"/>
                </a:solidFill>
              </a:rPr>
              <a:t>30 seconds</a:t>
            </a:r>
            <a:endParaRPr sz="1400" dirty="0">
              <a:solidFill>
                <a:srgbClr val="212121"/>
              </a:solidFill>
            </a:endParaRPr>
          </a:p>
          <a:p>
            <a:pPr marL="0" lvl="0" indent="0" algn="l" rtl="0">
              <a:spcBef>
                <a:spcPts val="0"/>
              </a:spcBef>
              <a:spcAft>
                <a:spcPts val="0"/>
              </a:spcAft>
              <a:buClr>
                <a:schemeClr val="dk1"/>
              </a:buClr>
              <a:buSzPts val="1100"/>
              <a:buFont typeface="Arial"/>
              <a:buNone/>
            </a:pPr>
            <a:endParaRPr sz="1400" dirty="0">
              <a:solidFill>
                <a:schemeClr val="dk1"/>
              </a:solidFill>
            </a:endParaRPr>
          </a:p>
          <a:p>
            <a:pPr marL="0" lvl="0" indent="0" algn="l" rtl="0">
              <a:spcBef>
                <a:spcPts val="0"/>
              </a:spcBef>
              <a:spcAft>
                <a:spcPts val="0"/>
              </a:spcAft>
              <a:buNone/>
            </a:pPr>
            <a:r>
              <a:rPr lang="en" sz="1400" b="1" dirty="0">
                <a:solidFill>
                  <a:srgbClr val="21212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1"/>
                  </a:ext>
                </a:extLst>
              </a:rPr>
              <a:t>Facilitator says</a:t>
            </a:r>
            <a:r>
              <a:rPr lang="en" sz="1400" dirty="0">
                <a:solidFill>
                  <a:srgbClr val="21212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2"/>
                  </a:ext>
                </a:extLst>
              </a:rPr>
              <a:t>:</a:t>
            </a:r>
            <a:r>
              <a:rPr lang="en" sz="1400" dirty="0">
                <a:solidFill>
                  <a:srgbClr val="212121"/>
                </a:solidFill>
              </a:rPr>
              <a:t> The Grouped Roster divides up the students within the class into four groups:  </a:t>
            </a:r>
            <a:r>
              <a:rPr lang="en" sz="1400" dirty="0">
                <a:solidFill>
                  <a:srgbClr val="21212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3"/>
                  </a:ext>
                </a:extLst>
              </a:rPr>
              <a:t>one for </a:t>
            </a:r>
            <a:r>
              <a:rPr lang="en" sz="1400" dirty="0">
                <a:solidFill>
                  <a:srgbClr val="21212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4"/>
                  </a:ext>
                </a:extLst>
              </a:rPr>
              <a:t>knowledge</a:t>
            </a:r>
            <a:r>
              <a:rPr lang="en" sz="1400" dirty="0">
                <a:solidFill>
                  <a:srgbClr val="21212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5"/>
                  </a:ext>
                </a:extLst>
              </a:rPr>
              <a:t>, one for application, one for synthesis, and</a:t>
            </a:r>
            <a:r>
              <a:rPr lang="en" sz="1400" dirty="0">
                <a:solidFill>
                  <a:srgbClr val="212121"/>
                </a:solidFill>
              </a:rPr>
              <a:t> a final group for students who did not receive a score. These groups are meant to help teachers plan future instruction.  For example, students in the Knowledge group most likely need help understanding the texts read in class and questions asked about them.</a:t>
            </a:r>
            <a:endParaRPr sz="1400" dirty="0">
              <a:solidFill>
                <a:srgbClr val="212121"/>
              </a:solidFill>
            </a:endParaRPr>
          </a:p>
          <a:p>
            <a:pPr marL="0" lvl="0" indent="0" algn="l" rtl="0">
              <a:spcBef>
                <a:spcPts val="1000"/>
              </a:spcBef>
              <a:spcAft>
                <a:spcPts val="0"/>
              </a:spcAft>
              <a:buClr>
                <a:schemeClr val="dk1"/>
              </a:buClr>
              <a:buSzPts val="1100"/>
              <a:buFont typeface="Arial"/>
              <a:buNone/>
            </a:pPr>
            <a:endParaRPr sz="1400" dirty="0">
              <a:solidFill>
                <a:schemeClr val="dk1"/>
              </a:solidFill>
            </a:endParaRPr>
          </a:p>
          <a:p>
            <a:pPr marL="0" lvl="0" indent="0" algn="l" rtl="0">
              <a:spcBef>
                <a:spcPts val="0"/>
              </a:spcBef>
              <a:spcAft>
                <a:spcPts val="0"/>
              </a:spcAft>
              <a:buNone/>
            </a:pPr>
            <a:endParaRPr sz="14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9e2afb1d78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29e2afb1d78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b="1" dirty="0">
                <a:solidFill>
                  <a:srgbClr val="212121"/>
                </a:solidFill>
              </a:rPr>
              <a:t>Duration: </a:t>
            </a:r>
            <a:r>
              <a:rPr lang="en" sz="1400" dirty="0">
                <a:solidFill>
                  <a:srgbClr val="212121"/>
                </a:solidFill>
              </a:rPr>
              <a:t>30 seconds</a:t>
            </a:r>
            <a:endParaRPr sz="1400" dirty="0">
              <a:solidFill>
                <a:srgbClr val="212121"/>
              </a:solidFill>
            </a:endParaRPr>
          </a:p>
          <a:p>
            <a:pPr marL="0" lvl="0" indent="0" algn="l" rtl="0">
              <a:spcBef>
                <a:spcPts val="0"/>
              </a:spcBef>
              <a:spcAft>
                <a:spcPts val="0"/>
              </a:spcAft>
              <a:buClr>
                <a:schemeClr val="dk1"/>
              </a:buClr>
              <a:buSzPts val="1100"/>
              <a:buFont typeface="Arial"/>
              <a:buNone/>
            </a:pPr>
            <a:endParaRPr sz="1400" dirty="0">
              <a:solidFill>
                <a:schemeClr val="dk1"/>
              </a:solidFill>
            </a:endParaRPr>
          </a:p>
          <a:p>
            <a:pPr marL="0" lvl="0" indent="0" algn="l" rtl="0">
              <a:spcBef>
                <a:spcPts val="0"/>
              </a:spcBef>
              <a:spcAft>
                <a:spcPts val="0"/>
              </a:spcAft>
              <a:buNone/>
            </a:pPr>
            <a:r>
              <a:rPr lang="en" sz="1400" b="1" dirty="0">
                <a:solidFill>
                  <a:srgbClr val="21212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1"/>
                  </a:ext>
                </a:extLst>
              </a:rPr>
              <a:t>Facilitator says</a:t>
            </a:r>
            <a:r>
              <a:rPr lang="en" sz="1400" dirty="0">
                <a:solidFill>
                  <a:srgbClr val="21212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
                  </a:ext>
                </a:extLst>
              </a:rPr>
              <a:t>:</a:t>
            </a:r>
            <a:r>
              <a:rPr lang="en" sz="1400" dirty="0">
                <a:solidFill>
                  <a:srgbClr val="212121"/>
                </a:solidFill>
              </a:rPr>
              <a:t> The Grouped Roster divides up the students within the class into four groups:  </a:t>
            </a:r>
            <a:r>
              <a:rPr lang="en" sz="1400" dirty="0">
                <a:solidFill>
                  <a:srgbClr val="21212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3"/>
                  </a:ext>
                </a:extLst>
              </a:rPr>
              <a:t>one for </a:t>
            </a:r>
            <a:r>
              <a:rPr lang="en" sz="1400" dirty="0">
                <a:solidFill>
                  <a:srgbClr val="21212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4"/>
                  </a:ext>
                </a:extLst>
              </a:rPr>
              <a:t>knowledge</a:t>
            </a:r>
            <a:r>
              <a:rPr lang="en" sz="1400" dirty="0">
                <a:solidFill>
                  <a:srgbClr val="21212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5"/>
                  </a:ext>
                </a:extLst>
              </a:rPr>
              <a:t>, one for application, one for synthesis, and</a:t>
            </a:r>
            <a:r>
              <a:rPr lang="en" sz="1400" dirty="0">
                <a:solidFill>
                  <a:srgbClr val="212121"/>
                </a:solidFill>
              </a:rPr>
              <a:t> a final group for students who did not receive a score </a:t>
            </a:r>
            <a:endParaRPr sz="1400" dirty="0">
              <a:solidFill>
                <a:srgbClr val="212121"/>
              </a:solidFill>
            </a:endParaRPr>
          </a:p>
          <a:p>
            <a:pPr marL="0" lvl="0" indent="0" algn="l" rtl="0">
              <a:lnSpc>
                <a:spcPct val="90000"/>
              </a:lnSpc>
              <a:spcBef>
                <a:spcPts val="750"/>
              </a:spcBef>
              <a:spcAft>
                <a:spcPts val="0"/>
              </a:spcAft>
              <a:buNone/>
            </a:pPr>
            <a:r>
              <a:rPr lang="en" sz="1400" dirty="0">
                <a:solidFill>
                  <a:srgbClr val="212121"/>
                </a:solidFill>
              </a:rPr>
              <a:t>The purpose of grouping students with similar performance ratings is to help teachers plan future instruction.  For example, (click) the 10 students in the Knowledge group most likely need help understanding the texts read in class and questions asked about them. (click) The 8 students in the Application group most likley need help reading new texts independetly, and finally, the (click) 4 students in the syntheis group most likely </a:t>
            </a:r>
            <a:endParaRPr sz="1400" dirty="0">
              <a:solidFill>
                <a:srgbClr val="212121"/>
              </a:solidFill>
            </a:endParaRPr>
          </a:p>
          <a:p>
            <a:pPr marL="0" lvl="0" indent="0" algn="l" rtl="0">
              <a:lnSpc>
                <a:spcPct val="90000"/>
              </a:lnSpc>
              <a:spcBef>
                <a:spcPts val="1000"/>
              </a:spcBef>
              <a:spcAft>
                <a:spcPts val="0"/>
              </a:spcAft>
              <a:buNone/>
            </a:pPr>
            <a:endParaRPr sz="1400" dirty="0">
              <a:solidFill>
                <a:srgbClr val="212121"/>
              </a:solidFill>
            </a:endParaRPr>
          </a:p>
          <a:p>
            <a:pPr marL="0" lvl="0" indent="0" algn="l" rtl="0">
              <a:lnSpc>
                <a:spcPct val="90000"/>
              </a:lnSpc>
              <a:spcBef>
                <a:spcPts val="1000"/>
              </a:spcBef>
              <a:spcAft>
                <a:spcPts val="0"/>
              </a:spcAft>
              <a:buNone/>
            </a:pPr>
            <a:r>
              <a:rPr lang="en" sz="1400" dirty="0">
                <a:solidFill>
                  <a:srgbClr val="21212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6"/>
                  </a:ext>
                </a:extLst>
              </a:rPr>
              <a:t>Students are sorted into the groups based on their performance ratings on each reporting category</a:t>
            </a:r>
            <a:r>
              <a:rPr lang="en" sz="1400" dirty="0">
                <a:solidFill>
                  <a:srgbClr val="212121"/>
                </a:solidFill>
              </a:rPr>
              <a:t>. Where did these numbers come from</a:t>
            </a:r>
            <a:r>
              <a:rPr lang="en-US" sz="1400" dirty="0">
                <a:solidFill>
                  <a:srgbClr val="212121"/>
                </a:solidFill>
              </a:rPr>
              <a:t>? Let’s walk through how students are grouped next. </a:t>
            </a:r>
            <a:endParaRPr sz="1400" dirty="0">
              <a:solidFill>
                <a:srgbClr val="212121"/>
              </a:solidFill>
            </a:endParaRPr>
          </a:p>
          <a:p>
            <a:pPr marL="0" lvl="0" indent="0" algn="l" rtl="0">
              <a:lnSpc>
                <a:spcPct val="90000"/>
              </a:lnSpc>
              <a:spcBef>
                <a:spcPts val="1000"/>
              </a:spcBef>
              <a:spcAft>
                <a:spcPts val="0"/>
              </a:spcAft>
              <a:buClr>
                <a:schemeClr val="dk1"/>
              </a:buClr>
              <a:buSzPts val="1100"/>
              <a:buFont typeface="Arial"/>
              <a:buNone/>
            </a:pPr>
            <a:endParaRPr sz="1400" dirty="0">
              <a:solidFill>
                <a:srgbClr val="212121"/>
              </a:solidFill>
            </a:endParaRPr>
          </a:p>
          <a:p>
            <a:pPr marL="0" lvl="0" indent="0" algn="l" rtl="0">
              <a:spcBef>
                <a:spcPts val="1000"/>
              </a:spcBef>
              <a:spcAft>
                <a:spcPts val="0"/>
              </a:spcAft>
              <a:buClr>
                <a:schemeClr val="dk1"/>
              </a:buClr>
              <a:buSzPts val="1100"/>
              <a:buFont typeface="Arial"/>
              <a:buNone/>
            </a:pPr>
            <a:endParaRPr sz="1400" dirty="0">
              <a:solidFill>
                <a:schemeClr val="dk1"/>
              </a:solidFill>
            </a:endParaRPr>
          </a:p>
          <a:p>
            <a:pPr marL="0" lvl="0" indent="0" algn="l" rtl="0">
              <a:spcBef>
                <a:spcPts val="0"/>
              </a:spcBef>
              <a:spcAft>
                <a:spcPts val="0"/>
              </a:spcAft>
              <a:buNone/>
            </a:pPr>
            <a:endParaRPr sz="1400" dirty="0"/>
          </a:p>
        </p:txBody>
      </p:sp>
    </p:spTree>
    <p:extLst>
      <p:ext uri="{BB962C8B-B14F-4D97-AF65-F5344CB8AC3E}">
        <p14:creationId xmlns:p14="http://schemas.microsoft.com/office/powerpoint/2010/main" val="625901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These groups were created by first sorting the class roster based on performance on each of the three categories. Then students who have a rating of Weak or Moderate on knowledge are placed into the knowledge group. After that, students who have a rating of Weak or Moderate on Application are placed into the application group. The remaining students with scores are placed into the Synthesis group. Finally, any students without scores are placed into the no score group.</a:t>
            </a:r>
          </a:p>
        </p:txBody>
      </p:sp>
    </p:spTree>
    <p:extLst>
      <p:ext uri="{BB962C8B-B14F-4D97-AF65-F5344CB8AC3E}">
        <p14:creationId xmlns:p14="http://schemas.microsoft.com/office/powerpoint/2010/main" val="4207269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These groups were created by first sorting the class roster based on performance on each of the three categories. Then students who have a rating of Weak or Moderate on knowledge are placed into the knowledge group. After that, students who have a rating of Weak or Moderate on Application are placed into the application group. The remaining students with scores are placed into the Synthesis group. Finally, any students without scores are placed into the no score group.</a:t>
            </a:r>
          </a:p>
        </p:txBody>
      </p:sp>
    </p:spTree>
    <p:extLst>
      <p:ext uri="{BB962C8B-B14F-4D97-AF65-F5344CB8AC3E}">
        <p14:creationId xmlns:p14="http://schemas.microsoft.com/office/powerpoint/2010/main" val="618688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29e2afb1d78_0_4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29e2afb1d78_0_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dirty="0">
                <a:solidFill>
                  <a:srgbClr val="212121"/>
                </a:solidFill>
              </a:rPr>
              <a:t>Duration: </a:t>
            </a:r>
            <a:r>
              <a:rPr lang="en" sz="1400" dirty="0">
                <a:solidFill>
                  <a:srgbClr val="212121"/>
                </a:solidFill>
              </a:rPr>
              <a:t>40 seconds</a:t>
            </a:r>
            <a:endParaRPr sz="1400" dirty="0">
              <a:solidFill>
                <a:srgbClr val="212121"/>
              </a:solidFill>
            </a:endParaRPr>
          </a:p>
          <a:p>
            <a:pPr marL="457200" lvl="0" indent="0" algn="l" rtl="0">
              <a:spcBef>
                <a:spcPts val="0"/>
              </a:spcBef>
              <a:spcAft>
                <a:spcPts val="0"/>
              </a:spcAft>
              <a:buNone/>
            </a:pPr>
            <a:endParaRPr sz="1400" dirty="0">
              <a:solidFill>
                <a:schemeClr val="dk1"/>
              </a:solidFill>
            </a:endParaRPr>
          </a:p>
          <a:p>
            <a:pPr marL="0" marR="0" lvl="0" indent="0" algn="l" defTabSz="914400" rtl="0" eaLnBrk="1" fontAlgn="auto" latinLnBrk="0" hangingPunct="1">
              <a:lnSpc>
                <a:spcPct val="90000"/>
              </a:lnSpc>
              <a:spcBef>
                <a:spcPts val="750"/>
              </a:spcBef>
              <a:spcAft>
                <a:spcPts val="0"/>
              </a:spcAft>
              <a:buClr>
                <a:srgbClr val="000000"/>
              </a:buClr>
              <a:buSzPts val="1100"/>
              <a:buFont typeface="Arial"/>
              <a:buNone/>
              <a:tabLst/>
              <a:defRPr/>
            </a:pPr>
            <a:r>
              <a:rPr lang="en" sz="1400" b="1" dirty="0">
                <a:solidFill>
                  <a:srgbClr val="21212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6"/>
                  </a:ext>
                </a:extLst>
              </a:rPr>
              <a:t>Facilitator says</a:t>
            </a:r>
            <a:r>
              <a:rPr lang="en" sz="1400" dirty="0">
                <a:solidFill>
                  <a:srgbClr val="21212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7"/>
                  </a:ext>
                </a:extLst>
              </a:rPr>
              <a:t>:</a:t>
            </a:r>
            <a:r>
              <a:rPr lang="en" sz="1400" dirty="0">
                <a:solidFill>
                  <a:srgbClr val="212121"/>
                </a:solidFill>
              </a:rPr>
              <a:t> Each of the individual tables for each group is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accompanied by a set of (click) reflection questions that </a:t>
            </a:r>
            <a:r>
              <a:rPr lang="en" sz="1400" dirty="0">
                <a:solidFill>
                  <a:srgbClr val="212121"/>
                </a:solidFill>
              </a:rPr>
              <a:t>are meant to help guide considerations of what kinds of instructional next steps, or levers, are likely to be most helpful to students. </a:t>
            </a:r>
            <a:r>
              <a:rPr lang="en" sz="1400" dirty="0">
                <a:solidFill>
                  <a:srgbClr val="212121"/>
                </a:solidFill>
                <a:latin typeface="Calibri"/>
                <a:ea typeface="Calibri"/>
                <a:cs typeface="Calibri"/>
                <a:sym typeface="Calibri"/>
              </a:rPr>
              <a:t>For example, (click) here we can see the three reflection questions for the knowle</a:t>
            </a:r>
            <a:r>
              <a:rPr lang="en-US" sz="1400" dirty="0">
                <a:solidFill>
                  <a:srgbClr val="212121"/>
                </a:solidFill>
                <a:latin typeface="Calibri"/>
                <a:ea typeface="Calibri"/>
                <a:cs typeface="Calibri"/>
                <a:sym typeface="Calibri"/>
              </a:rPr>
              <a:t>d</a:t>
            </a:r>
            <a:r>
              <a:rPr lang="en" sz="1400" dirty="0">
                <a:solidFill>
                  <a:srgbClr val="212121"/>
                </a:solidFill>
                <a:latin typeface="Calibri"/>
                <a:ea typeface="Calibri"/>
                <a:cs typeface="Calibri"/>
                <a:sym typeface="Calibri"/>
              </a:rPr>
              <a:t>ge group.</a:t>
            </a:r>
          </a:p>
          <a:p>
            <a:pPr marL="0" marR="0" lvl="0" indent="0" algn="l" defTabSz="914400" rtl="0" eaLnBrk="1" fontAlgn="auto" latinLnBrk="0" hangingPunct="1">
              <a:lnSpc>
                <a:spcPct val="90000"/>
              </a:lnSpc>
              <a:spcBef>
                <a:spcPts val="750"/>
              </a:spcBef>
              <a:spcAft>
                <a:spcPts val="0"/>
              </a:spcAft>
              <a:buClr>
                <a:srgbClr val="000000"/>
              </a:buClr>
              <a:buSzPts val="1100"/>
              <a:buFont typeface="Arial"/>
              <a:buNone/>
              <a:tabLst/>
              <a:defRPr/>
            </a:pPr>
            <a:endParaRPr lang="en" sz="1400" dirty="0">
              <a:solidFill>
                <a:srgbClr val="212121"/>
              </a:solidFill>
              <a:latin typeface="Calibri"/>
              <a:ea typeface="Calibri"/>
              <a:cs typeface="Calibri"/>
              <a:sym typeface="Calibri"/>
            </a:endParaRPr>
          </a:p>
          <a:p>
            <a:pPr marL="0" marR="0" lvl="0" indent="0" algn="l" defTabSz="914400" rtl="0" eaLnBrk="1" fontAlgn="auto" latinLnBrk="0" hangingPunct="1">
              <a:lnSpc>
                <a:spcPct val="90000"/>
              </a:lnSpc>
              <a:spcBef>
                <a:spcPts val="750"/>
              </a:spcBef>
              <a:spcAft>
                <a:spcPts val="0"/>
              </a:spcAft>
              <a:buClr>
                <a:srgbClr val="000000"/>
              </a:buClr>
              <a:buSzPts val="1100"/>
              <a:buFont typeface="Arial"/>
              <a:buNone/>
              <a:tabLst/>
              <a:defRPr/>
            </a:pPr>
            <a:endParaRPr lang="en" sz="1400" dirty="0">
              <a:solidFill>
                <a:srgbClr val="212121"/>
              </a:solidFill>
              <a:latin typeface="Calibri"/>
              <a:ea typeface="Calibri"/>
              <a:cs typeface="Calibri"/>
              <a:sym typeface="Calibri"/>
            </a:endParaRPr>
          </a:p>
          <a:p>
            <a:pPr marL="0" marR="0" lvl="0" indent="0" algn="l" defTabSz="914400" rtl="0" eaLnBrk="1" fontAlgn="auto" latinLnBrk="0" hangingPunct="1">
              <a:lnSpc>
                <a:spcPct val="90000"/>
              </a:lnSpc>
              <a:spcBef>
                <a:spcPts val="750"/>
              </a:spcBef>
              <a:spcAft>
                <a:spcPts val="0"/>
              </a:spcAft>
              <a:buClr>
                <a:srgbClr val="000000"/>
              </a:buClr>
              <a:buSzPts val="1100"/>
              <a:buFont typeface="Arial"/>
              <a:buNone/>
              <a:tabLst/>
              <a:defRPr/>
            </a:pPr>
            <a:r>
              <a:rPr lang="en" sz="1400" dirty="0">
                <a:solidFill>
                  <a:srgbClr val="212121"/>
                </a:solidFill>
                <a:latin typeface="Calibri"/>
                <a:ea typeface="Calibri"/>
                <a:cs typeface="Calibri"/>
                <a:sym typeface="Calibri"/>
              </a:rPr>
              <a:t>These questions are also in the Score Report Reflections Guide.</a:t>
            </a:r>
            <a:endParaRPr lang="en" sz="1400" dirty="0">
              <a:solidFill>
                <a:srgbClr val="21212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9e2afb1d78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9e2afb1d78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b="1" dirty="0">
                <a:solidFill>
                  <a:srgbClr val="21212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Facilitator says</a:t>
            </a:r>
            <a:r>
              <a:rPr lang="en" sz="1400" dirty="0">
                <a:solidFill>
                  <a:srgbClr val="21212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a:t>
            </a:r>
            <a:r>
              <a:rPr lang="en" sz="1400" dirty="0">
                <a:solidFill>
                  <a:srgbClr val="212121"/>
                </a:solidFill>
              </a:rPr>
              <a:t> </a:t>
            </a:r>
            <a:r>
              <a:rPr lang="en-US" sz="1400" dirty="0">
                <a:solidFill>
                  <a:srgbClr val="212121"/>
                </a:solidFill>
              </a:rPr>
              <a:t>This brings us back to the support resource, (click) the </a:t>
            </a:r>
            <a:r>
              <a:rPr lang="en-US" sz="2400" b="0" i="0" dirty="0">
                <a:solidFill>
                  <a:srgbClr val="1F497D"/>
                </a:solidFill>
                <a:effectLst/>
                <a:latin typeface="Calibri" panose="020F0502020204030204" pitchFamily="34" charset="0"/>
              </a:rPr>
              <a:t>IAP Grades 6-8 Score Report Reflections Guide. This document is meant to be (click) paired with the classroom report, and specifically the grouped roster section, as well as (click) assessments from the curriculum. Drawing on information from the report and classroom assessments should help provide additional insight into instructional next steps.</a:t>
            </a:r>
            <a:endParaRPr sz="1400" dirty="0"/>
          </a:p>
        </p:txBody>
      </p:sp>
    </p:spTree>
    <p:extLst>
      <p:ext uri="{BB962C8B-B14F-4D97-AF65-F5344CB8AC3E}">
        <p14:creationId xmlns:p14="http://schemas.microsoft.com/office/powerpoint/2010/main" val="3434236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9b17e9d322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9b17e9d322_0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300" b="1" dirty="0">
                <a:solidFill>
                  <a:srgbClr val="212121"/>
                </a:solidFill>
              </a:rPr>
              <a:t>Duration: </a:t>
            </a:r>
            <a:r>
              <a:rPr lang="en" sz="1300" dirty="0">
                <a:solidFill>
                  <a:srgbClr val="212121"/>
                </a:solidFill>
              </a:rPr>
              <a:t>60 seconds</a:t>
            </a:r>
            <a:endParaRPr sz="1300" dirty="0">
              <a:solidFill>
                <a:srgbClr val="212121"/>
              </a:solidFill>
            </a:endParaRPr>
          </a:p>
          <a:p>
            <a:pPr marL="0" marR="0" indent="0">
              <a:lnSpc>
                <a:spcPct val="107000"/>
              </a:lnSpc>
              <a:spcBef>
                <a:spcPts val="0"/>
              </a:spcBef>
              <a:spcAft>
                <a:spcPts val="800"/>
              </a:spcAft>
              <a:buNone/>
            </a:pPr>
            <a:endParaRPr lang="en-US" sz="1300" b="0" kern="0" dirty="0">
              <a:solidFill>
                <a:srgbClr val="212121"/>
              </a:solidFill>
              <a:effectLst/>
              <a:latin typeface="Arial"/>
              <a:ea typeface="Calibri" panose="020F0502020204030204" pitchFamily="34" charset="0"/>
              <a:cs typeface="Arial"/>
            </a:endParaRPr>
          </a:p>
          <a:p>
            <a:pPr marL="0" marR="0" indent="0">
              <a:lnSpc>
                <a:spcPct val="107000"/>
              </a:lnSpc>
              <a:spcBef>
                <a:spcPts val="0"/>
              </a:spcBef>
              <a:spcAft>
                <a:spcPts val="800"/>
              </a:spcAft>
              <a:buNone/>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Facilitator says: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This flow chart illustrates the process of using the Score Report Reflections Guide for the Knowledge group. For each group withing the Grouped Roster section, (click) the reflection guide there has a number of corresponding questions. Looking at the students in the score report, the reflection guide asks to you draw on a recent classroom writing task and think through a set of reflection questions. Doing so lets you, potently, (click) better match students to the instructional next steps or ‘levers” provided in the second half of the reflections guide. </a:t>
            </a:r>
            <a:endParaRPr sz="13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9e2afb1d78_1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9e2afb1d78_1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400" b="1" dirty="0">
                <a:solidFill>
                  <a:srgbClr val="212121"/>
                </a:solidFill>
              </a:rPr>
              <a:t>Duration: </a:t>
            </a:r>
            <a:r>
              <a:rPr lang="en-US" sz="1400" dirty="0">
                <a:solidFill>
                  <a:srgbClr val="212121"/>
                </a:solidFill>
              </a:rPr>
              <a:t>10 seconds</a:t>
            </a:r>
          </a:p>
          <a:p>
            <a:pPr marL="0" lvl="0" indent="0" algn="l" rtl="0">
              <a:spcBef>
                <a:spcPts val="0"/>
              </a:spcBef>
              <a:spcAft>
                <a:spcPts val="0"/>
              </a:spcAft>
              <a:buClr>
                <a:schemeClr val="dk1"/>
              </a:buClr>
              <a:buSzPts val="1100"/>
              <a:buFont typeface="Arial"/>
              <a:buNone/>
            </a:pPr>
            <a:endParaRPr lang="en-US" sz="1400" dirty="0">
              <a:solidFill>
                <a:schemeClr val="dk1"/>
              </a:solidFill>
            </a:endParaRPr>
          </a:p>
          <a:p>
            <a:pPr marL="0" lvl="0" indent="0" algn="l" rtl="0">
              <a:spcBef>
                <a:spcPts val="0"/>
              </a:spcBef>
              <a:spcAft>
                <a:spcPts val="0"/>
              </a:spcAft>
              <a:buClr>
                <a:schemeClr val="dk1"/>
              </a:buClr>
              <a:buSzPts val="1100"/>
              <a:buFont typeface="Arial"/>
              <a:buNone/>
            </a:pPr>
            <a:r>
              <a:rPr lang="en-US" sz="1400" b="1" dirty="0">
                <a:solidFill>
                  <a:srgbClr val="212121"/>
                </a:solidFill>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3"/>
                  </a:ext>
                </a:extLst>
              </a:rPr>
              <a:t>Facilitator says</a:t>
            </a:r>
            <a:r>
              <a:rPr lang="en-US" sz="1400" dirty="0">
                <a:solidFill>
                  <a:srgbClr val="212121"/>
                </a:solidFill>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4"/>
                  </a:ext>
                </a:extLst>
              </a:rPr>
              <a:t>:</a:t>
            </a:r>
            <a:r>
              <a:rPr lang="en-US" sz="1400" dirty="0">
                <a:solidFill>
                  <a:srgbClr val="212121"/>
                </a:solidFill>
              </a:rPr>
              <a:t> </a:t>
            </a:r>
            <a:r>
              <a:rPr lang="en-US" sz="1400" dirty="0">
                <a:solidFill>
                  <a:schemeClr val="dk1"/>
                </a:solidFill>
              </a:rPr>
              <a:t>Now we will move on to the Classroom Profiles Report.</a:t>
            </a:r>
            <a:endParaRPr lang="en-US" sz="1400" b="1" dirty="0">
              <a:solidFill>
                <a:srgbClr val="212121"/>
              </a:solidFill>
              <a:latin typeface="Calibri"/>
              <a:ea typeface="Calibri"/>
              <a:cs typeface="Calibri"/>
              <a:sym typeface="Calibri"/>
            </a:endParaRPr>
          </a:p>
        </p:txBody>
      </p:sp>
    </p:spTree>
    <p:extLst>
      <p:ext uri="{BB962C8B-B14F-4D97-AF65-F5344CB8AC3E}">
        <p14:creationId xmlns:p14="http://schemas.microsoft.com/office/powerpoint/2010/main" val="2489082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9e2afb1d78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9e2afb1d78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b="1" dirty="0">
                <a:solidFill>
                  <a:srgbClr val="21212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Facilitator says</a:t>
            </a:r>
            <a:r>
              <a:rPr lang="en" sz="1400" dirty="0">
                <a:solidFill>
                  <a:srgbClr val="21212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a:t>
            </a:r>
            <a:r>
              <a:rPr lang="en" sz="1400" dirty="0">
                <a:solidFill>
                  <a:srgbClr val="212121"/>
                </a:solidFill>
              </a:rPr>
              <a:t> The Innovative Assessment Program, or the IAP, connects the state summative assessment to the ELA Guidebooks curriculum. </a:t>
            </a:r>
            <a:r>
              <a:rPr lang="en" sz="1400" dirty="0">
                <a:solidFill>
                  <a:srgbClr val="444746"/>
                </a:solidFill>
              </a:rPr>
              <a:t>This connection means that IAP reports can be used to inform instruction in your upcoming or current ELA guidebooks unit. </a:t>
            </a:r>
          </a:p>
          <a:p>
            <a:pPr marL="0" lvl="0" indent="0" algn="l" rtl="0">
              <a:spcBef>
                <a:spcPts val="0"/>
              </a:spcBef>
              <a:spcAft>
                <a:spcPts val="0"/>
              </a:spcAft>
              <a:buClr>
                <a:schemeClr val="dk1"/>
              </a:buClr>
              <a:buSzPts val="1100"/>
              <a:buFont typeface="Arial"/>
              <a:buNone/>
            </a:pPr>
            <a:endParaRPr lang="en" sz="1400" dirty="0">
              <a:solidFill>
                <a:srgbClr val="444746"/>
              </a:solidFill>
            </a:endParaRPr>
          </a:p>
          <a:p>
            <a:pPr marL="0" lvl="0" indent="0" algn="l" rtl="0">
              <a:spcBef>
                <a:spcPts val="0"/>
              </a:spcBef>
              <a:spcAft>
                <a:spcPts val="0"/>
              </a:spcAft>
              <a:buClr>
                <a:schemeClr val="dk1"/>
              </a:buClr>
              <a:buSzPts val="1100"/>
              <a:buFont typeface="Arial"/>
              <a:buNone/>
            </a:pPr>
            <a:r>
              <a:rPr lang="en-US" sz="1400" dirty="0">
                <a:solidFill>
                  <a:srgbClr val="444746"/>
                </a:solidFill>
              </a:rPr>
              <a:t>(click) For the 2023-24 school year, the student and classroom score reports have been updated, for grades 6, 7 and 8. In addition, (click) there is a new supporting document, the </a:t>
            </a:r>
            <a:r>
              <a:rPr lang="en-US" sz="1400" dirty="0">
                <a:solidFill>
                  <a:srgbClr val="434343"/>
                </a:solidFill>
              </a:rPr>
              <a:t>Score Report Reflections Guide for grades 6-8. This document is meant to help support decision making on instructional next steps.</a:t>
            </a:r>
            <a:endParaRPr lang="en" sz="1400" dirty="0">
              <a:solidFill>
                <a:srgbClr val="444746"/>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29e2afb1d78_0_4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29e2afb1d78_0_4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b="1" dirty="0">
                <a:solidFill>
                  <a:srgbClr val="212121"/>
                </a:solidFill>
                <a:latin typeface="Calibri"/>
                <a:ea typeface="Calibri"/>
                <a:cs typeface="Calibri"/>
                <a:sym typeface="Calibri"/>
              </a:rPr>
              <a:t>Duration: </a:t>
            </a:r>
            <a:r>
              <a:rPr lang="en" sz="1400" dirty="0">
                <a:solidFill>
                  <a:srgbClr val="212121"/>
                </a:solidFill>
                <a:latin typeface="Calibri"/>
                <a:ea typeface="Calibri"/>
                <a:cs typeface="Calibri"/>
                <a:sym typeface="Calibri"/>
              </a:rPr>
              <a:t>30 seconds</a:t>
            </a:r>
            <a:endParaRPr sz="1400" dirty="0">
              <a:solidFill>
                <a:srgbClr val="21212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4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sz="1400" b="1" dirty="0">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5"/>
                  </a:ext>
                </a:extLst>
              </a:rPr>
              <a:t>Facilitator says</a:t>
            </a:r>
            <a:r>
              <a:rPr lang="en" sz="1400" dirty="0">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6"/>
                  </a:ext>
                </a:extLst>
              </a:rPr>
              <a:t>:</a:t>
            </a:r>
            <a:r>
              <a:rPr lang="en" sz="1400" dirty="0">
                <a:solidFill>
                  <a:srgbClr val="212121"/>
                </a:solidFill>
                <a:latin typeface="Calibri"/>
                <a:ea typeface="Calibri"/>
                <a:cs typeface="Calibri"/>
                <a:sym typeface="Calibri"/>
              </a:rPr>
              <a:t> The Grouped Roster section put students into three groups based on where they were most likely to need help. The profile section, instead, shows the number of students for each unique combination of ratings for the three categories. </a:t>
            </a:r>
            <a:r>
              <a:rPr lang="en-US" sz="1400" dirty="0">
                <a:solidFill>
                  <a:srgbClr val="212121"/>
                </a:solidFill>
                <a:latin typeface="Calibri"/>
                <a:ea typeface="Calibri"/>
                <a:cs typeface="Calibri"/>
                <a:sym typeface="Calibri"/>
              </a:rPr>
              <a:t>This collapses the roster table into the unique patterns of ratings on the Knowledge, Application and Synthesis.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29e2afb1d78_0_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1" name="Google Shape;821;g29e2afb1d78_0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300" b="1" dirty="0">
                <a:solidFill>
                  <a:srgbClr val="212121"/>
                </a:solidFill>
                <a:latin typeface="Calibri"/>
                <a:ea typeface="Calibri"/>
                <a:cs typeface="Calibri"/>
                <a:sym typeface="Calibri"/>
              </a:rPr>
              <a:t>Duration: </a:t>
            </a:r>
            <a:r>
              <a:rPr lang="en" sz="1300" dirty="0">
                <a:solidFill>
                  <a:srgbClr val="212121"/>
                </a:solidFill>
                <a:latin typeface="Calibri"/>
                <a:ea typeface="Calibri"/>
                <a:cs typeface="Calibri"/>
                <a:sym typeface="Calibri"/>
              </a:rPr>
              <a:t>15 seconds</a:t>
            </a:r>
            <a:endParaRPr sz="1300" dirty="0">
              <a:solidFill>
                <a:srgbClr val="21212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3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300" b="1" dirty="0">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8"/>
                  </a:ext>
                </a:extLst>
              </a:rPr>
              <a:t>Facilitator says</a:t>
            </a:r>
            <a:r>
              <a:rPr lang="en" sz="1300" dirty="0">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9"/>
                  </a:ext>
                </a:extLst>
              </a:rPr>
              <a:t>: The top of this slide shows the three studetns who scored weak in all three reporting categeories. What the profiles do is collapse this into a count, and show the nubmer of sutdnets for each unique patern. </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9e2afb1d78_1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9e2afb1d78_1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400" b="1" dirty="0">
                <a:solidFill>
                  <a:srgbClr val="212121"/>
                </a:solidFill>
              </a:rPr>
              <a:t>Duration: </a:t>
            </a:r>
            <a:r>
              <a:rPr lang="en-US" sz="1400" dirty="0">
                <a:solidFill>
                  <a:srgbClr val="212121"/>
                </a:solidFill>
              </a:rPr>
              <a:t>5 seconds</a:t>
            </a:r>
          </a:p>
          <a:p>
            <a:pPr marL="0" lvl="0" indent="0" algn="l" rtl="0">
              <a:spcBef>
                <a:spcPts val="0"/>
              </a:spcBef>
              <a:spcAft>
                <a:spcPts val="0"/>
              </a:spcAft>
              <a:buClr>
                <a:schemeClr val="dk1"/>
              </a:buClr>
              <a:buSzPts val="1100"/>
              <a:buFont typeface="Arial"/>
              <a:buNone/>
            </a:pPr>
            <a:endParaRPr lang="en-US" sz="1400" dirty="0">
              <a:solidFill>
                <a:schemeClr val="dk1"/>
              </a:solidFill>
            </a:endParaRPr>
          </a:p>
          <a:p>
            <a:pPr marL="0" lvl="0" indent="0" algn="l" rtl="0">
              <a:spcBef>
                <a:spcPts val="0"/>
              </a:spcBef>
              <a:spcAft>
                <a:spcPts val="0"/>
              </a:spcAft>
              <a:buClr>
                <a:schemeClr val="dk1"/>
              </a:buClr>
              <a:buSzPts val="1100"/>
              <a:buFont typeface="Arial"/>
              <a:buNone/>
            </a:pPr>
            <a:r>
              <a:rPr lang="en-US" sz="1400" b="1" dirty="0">
                <a:solidFill>
                  <a:srgbClr val="212121"/>
                </a:solidFill>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4"/>
                  </a:ext>
                </a:extLst>
              </a:rPr>
              <a:t>Facilitator says</a:t>
            </a:r>
            <a:r>
              <a:rPr lang="en-US" sz="1400" dirty="0">
                <a:solidFill>
                  <a:srgbClr val="212121"/>
                </a:solidFill>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5"/>
                  </a:ext>
                </a:extLst>
              </a:rPr>
              <a:t>:</a:t>
            </a:r>
            <a:r>
              <a:rPr lang="en-US" sz="1400" dirty="0">
                <a:solidFill>
                  <a:srgbClr val="212121"/>
                </a:solidFill>
              </a:rPr>
              <a:t> </a:t>
            </a:r>
            <a:r>
              <a:rPr lang="en-US" sz="1400" dirty="0">
                <a:solidFill>
                  <a:schemeClr val="dk1"/>
                </a:solidFill>
              </a:rPr>
              <a:t>Finally we will look at the Comparisons Report.</a:t>
            </a:r>
            <a:endParaRPr lang="en-US" sz="1400" b="1" dirty="0">
              <a:solidFill>
                <a:srgbClr val="212121"/>
              </a:solidFill>
              <a:latin typeface="Calibri"/>
              <a:ea typeface="Calibri"/>
              <a:cs typeface="Calibri"/>
              <a:sym typeface="Calibri"/>
            </a:endParaRPr>
          </a:p>
        </p:txBody>
      </p:sp>
    </p:spTree>
    <p:extLst>
      <p:ext uri="{BB962C8B-B14F-4D97-AF65-F5344CB8AC3E}">
        <p14:creationId xmlns:p14="http://schemas.microsoft.com/office/powerpoint/2010/main" val="4178925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g29e2afb1d78_0_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7" name="Google Shape;857;g29e2afb1d78_0_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b="1" dirty="0">
                <a:solidFill>
                  <a:srgbClr val="212121"/>
                </a:solidFill>
                <a:latin typeface="Calibri"/>
                <a:ea typeface="Calibri"/>
                <a:cs typeface="Calibri"/>
                <a:sym typeface="Calibri"/>
              </a:rPr>
              <a:t>Duration: </a:t>
            </a:r>
            <a:r>
              <a:rPr lang="en" sz="1400" dirty="0">
                <a:solidFill>
                  <a:srgbClr val="212121"/>
                </a:solidFill>
                <a:latin typeface="Calibri"/>
                <a:ea typeface="Calibri"/>
                <a:cs typeface="Calibri"/>
                <a:sym typeface="Calibri"/>
              </a:rPr>
              <a:t>20 seconds</a:t>
            </a:r>
            <a:endParaRPr sz="1400" dirty="0">
              <a:solidFill>
                <a:srgbClr val="21212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4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 sz="1400" b="1" dirty="0">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6"/>
                  </a:ext>
                </a:extLst>
              </a:rPr>
              <a:t>Facilitator says</a:t>
            </a:r>
            <a:r>
              <a:rPr lang="en" sz="1400" dirty="0">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7"/>
                  </a:ext>
                </a:extLst>
              </a:rPr>
              <a:t>: The final section, comparsions, </a:t>
            </a:r>
            <a:r>
              <a:rPr lang="en-US" sz="1400" dirty="0">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7"/>
                  </a:ext>
                </a:extLst>
              </a:rPr>
              <a:t>compares the class to the school, school system and all the students taking the IAP. </a:t>
            </a:r>
            <a:r>
              <a:rPr lang="en-US" sz="1400" b="0" i="0" u="none" strike="noStrike" dirty="0">
                <a:solidFill>
                  <a:srgbClr val="212121"/>
                </a:solidFill>
                <a:effectLst/>
                <a:latin typeface="Calibri" panose="020F0502020204030204" pitchFamily="34" charset="0"/>
              </a:rPr>
              <a:t>Each row in this figure provides the percent of students in each performance level (strong, moderate and weak) for a group of students for a reporting category. </a:t>
            </a:r>
            <a:endParaRPr lang="en" sz="1400" b="0" i="0" u="none" strike="noStrike" dirty="0">
              <a:solidFill>
                <a:srgbClr val="212121"/>
              </a:solidFill>
              <a:effectLst/>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7"/>
                </a:ext>
              </a:extLst>
            </a:endParaRPr>
          </a:p>
          <a:p>
            <a:pPr marL="0" lvl="0" indent="0" algn="l" rtl="0">
              <a:lnSpc>
                <a:spcPct val="100000"/>
              </a:lnSpc>
              <a:spcBef>
                <a:spcPts val="0"/>
              </a:spcBef>
              <a:spcAft>
                <a:spcPts val="0"/>
              </a:spcAft>
              <a:buSzPts val="1100"/>
              <a:buNone/>
            </a:pPr>
            <a:endParaRPr lang="en" sz="1400" b="0" i="0" u="none" strike="noStrike" dirty="0">
              <a:solidFill>
                <a:srgbClr val="212121"/>
              </a:solidFill>
              <a:effectLst/>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7"/>
                </a:ext>
              </a:extLst>
            </a:endParaRPr>
          </a:p>
          <a:p>
            <a:pPr marL="0" lvl="0" indent="0" algn="l" rtl="0">
              <a:lnSpc>
                <a:spcPct val="100000"/>
              </a:lnSpc>
              <a:spcBef>
                <a:spcPts val="0"/>
              </a:spcBef>
              <a:spcAft>
                <a:spcPts val="0"/>
              </a:spcAft>
              <a:buSzPts val="1100"/>
              <a:buNone/>
            </a:pPr>
            <a:r>
              <a:rPr lang="en-US" sz="1400" b="0" i="0" u="none" strike="noStrike" dirty="0">
                <a:solidFill>
                  <a:srgbClr val="212121"/>
                </a:solidFill>
                <a:effectLst/>
                <a:latin typeface="Calibri" panose="020F0502020204030204" pitchFamily="34" charset="0"/>
              </a:rPr>
              <a:t>If we zoom in on knowledge, and look just at the class we can </a:t>
            </a:r>
            <a:r>
              <a:rPr lang="en-US" sz="1400" b="0" i="0" u="none" strike="noStrike" dirty="0">
                <a:solidFill>
                  <a:srgbClr val="212121"/>
                </a:solidFill>
                <a:effectLst/>
                <a:latin typeface="Calibri" panose="020F0502020204030204" pitchFamily="34" charset="0"/>
                <a:ea typeface="Calibri"/>
                <a:cs typeface="Calibri"/>
                <a:sym typeface="Calibri"/>
              </a:rPr>
              <a:t>see that 36% of the students had a weak rating for Knowledge section, and (click) 9% had moderate rating, and, finally (click) that 55% of the students had a strong rating. This class appears to have higher levels of students in the strong category for knowledge when compared to the school, school system or all students taking the IAP</a:t>
            </a:r>
          </a:p>
          <a:p>
            <a:pPr marL="0" lvl="0" indent="0" algn="l" rtl="0">
              <a:spcBef>
                <a:spcPts val="0"/>
              </a:spcBef>
              <a:spcAft>
                <a:spcPts val="0"/>
              </a:spcAft>
              <a:buNone/>
            </a:pPr>
            <a:endParaRPr sz="1400" dirty="0">
              <a:solidFill>
                <a:srgbClr val="21212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g2a15f6884be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6" name="Google Shape;906;g2a15f6884be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Thank you for your partnership with us in building this assessment and its reports and supports. The next session of the series will focus on the Score Report Reflections Guide.</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9e2afb1d78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9e2afb1d78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b="1" dirty="0">
                <a:solidFill>
                  <a:srgbClr val="21212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Facilitator says</a:t>
            </a:r>
            <a:r>
              <a:rPr lang="en" sz="1400" dirty="0">
                <a:solidFill>
                  <a:srgbClr val="21212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a:t>
            </a:r>
            <a:r>
              <a:rPr lang="en" sz="1400" dirty="0">
                <a:solidFill>
                  <a:srgbClr val="212121"/>
                </a:solidFill>
              </a:rPr>
              <a:t> </a:t>
            </a:r>
            <a:r>
              <a:rPr lang="en-US" sz="1400" dirty="0">
                <a:solidFill>
                  <a:srgbClr val="212121"/>
                </a:solidFill>
              </a:rPr>
              <a:t>First, we will look at the new classroom report, which is very different than the prior classroom report, which was a simple roster with student performance. </a:t>
            </a:r>
            <a:endParaRPr lang="en-US" sz="1400" dirty="0"/>
          </a:p>
          <a:p>
            <a:pPr marL="0" lvl="0" indent="0" algn="l" rtl="0">
              <a:spcBef>
                <a:spcPts val="0"/>
              </a:spcBef>
              <a:spcAft>
                <a:spcPts val="0"/>
              </a:spcAft>
              <a:buClr>
                <a:schemeClr val="dk1"/>
              </a:buClr>
              <a:buSzPts val="1100"/>
              <a:buFont typeface="Arial"/>
              <a:buNone/>
            </a:pPr>
            <a:endParaRPr sz="1400" dirty="0"/>
          </a:p>
        </p:txBody>
      </p:sp>
    </p:spTree>
    <p:extLst>
      <p:ext uri="{BB962C8B-B14F-4D97-AF65-F5344CB8AC3E}">
        <p14:creationId xmlns:p14="http://schemas.microsoft.com/office/powerpoint/2010/main" val="322175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9e2afb1d78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29e2afb1d78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Facilitator says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So what’s new in 2023-24 classroom score report for grades 6, 7 and 8? </a:t>
            </a: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(click) First, the classroom report is now made up of four sections, each of which has a specific purpose. (click) Second, instead of raw scores, student performance is characterized in terms of the LEAP 2025 Performance Ratings. Unlike raw scores, these ratings can be directly compared across unit assessments, meaning that, or example, the ratings from the Giver in Window 1 can be compared to ratings from the Christmas Carol in window 1.</a:t>
            </a: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third and finally (click) the score report, within the grouped roster section, provides instructional groupings, specifically, three groupings. Coupled with these groupings are questions that are meant to help educators identify potential instructional next steps.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9e2afb1d78_1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9e2afb1d78_1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b="1" dirty="0">
                <a:solidFill>
                  <a:srgbClr val="212121"/>
                </a:solidFill>
              </a:rPr>
              <a:t>Duration: </a:t>
            </a:r>
            <a:r>
              <a:rPr lang="en" sz="1400" dirty="0">
                <a:solidFill>
                  <a:srgbClr val="212121"/>
                </a:solidFill>
              </a:rPr>
              <a:t>35 seconds</a:t>
            </a:r>
            <a:endParaRPr sz="1400" dirty="0">
              <a:solidFill>
                <a:srgbClr val="212121"/>
              </a:solidFill>
            </a:endParaRPr>
          </a:p>
          <a:p>
            <a:pPr marL="0" lvl="0" indent="0" algn="l" rtl="0">
              <a:spcBef>
                <a:spcPts val="0"/>
              </a:spcBef>
              <a:spcAft>
                <a:spcPts val="0"/>
              </a:spcAft>
              <a:buClr>
                <a:schemeClr val="dk1"/>
              </a:buClr>
              <a:buSzPts val="1100"/>
              <a:buFont typeface="Arial"/>
              <a:buNone/>
            </a:pPr>
            <a:endParaRPr sz="1400" dirty="0">
              <a:solidFill>
                <a:schemeClr val="dk1"/>
              </a:solidFill>
            </a:endParaRPr>
          </a:p>
          <a:p>
            <a:pPr marL="0" lvl="0" indent="0" algn="l" rtl="0">
              <a:spcBef>
                <a:spcPts val="0"/>
              </a:spcBef>
              <a:spcAft>
                <a:spcPts val="0"/>
              </a:spcAft>
              <a:buNone/>
            </a:pPr>
            <a:r>
              <a:rPr lang="en" sz="1400" b="1" dirty="0">
                <a:solidFill>
                  <a:srgbClr val="21212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Facilitator says</a:t>
            </a:r>
            <a:r>
              <a:rPr lang="en" sz="1400" dirty="0">
                <a:solidFill>
                  <a:srgbClr val="21212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a:t>
            </a:r>
            <a:r>
              <a:rPr lang="en" sz="1400" dirty="0">
                <a:solidFill>
                  <a:srgbClr val="212121"/>
                </a:solidFill>
              </a:rPr>
              <a:t> There are four sections, each one with </a:t>
            </a:r>
            <a:r>
              <a:rPr lang="en" sz="1400" dirty="0"/>
              <a:t>a specific purpose. </a:t>
            </a:r>
            <a:r>
              <a:rPr lang="en-US" sz="1400" dirty="0"/>
              <a:t>We have provided these multiple sections to make the report as useful as possible. </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These different sections provide different views of student performance, and you may find that a particular one is most useful to you. These multiple views are also meant to build on one another, by (click) starting with a holistic view of where the class is, within the overall results, and then (click) breaking that overall picture down into instructional groupings within the grouped roster section, before zooming back out and (click) providing a more complex view within the classroom profiles. Finally, to provide insight into how other students are, the (click) comparisons section shows student performance in your school, school system as well as the IAP as a whole.</a:t>
            </a:r>
            <a:endParaRPr sz="14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9e2afb1d78_1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9e2afb1d78_1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400" b="1" dirty="0">
                <a:solidFill>
                  <a:srgbClr val="212121"/>
                </a:solidFill>
              </a:rPr>
              <a:t>Duration: </a:t>
            </a:r>
            <a:r>
              <a:rPr lang="en-US" sz="1400" dirty="0">
                <a:solidFill>
                  <a:srgbClr val="212121"/>
                </a:solidFill>
              </a:rPr>
              <a:t>15 seconds</a:t>
            </a:r>
          </a:p>
          <a:p>
            <a:pPr marL="0" lvl="0" indent="0" algn="l" rtl="0">
              <a:spcBef>
                <a:spcPts val="0"/>
              </a:spcBef>
              <a:spcAft>
                <a:spcPts val="0"/>
              </a:spcAft>
              <a:buClr>
                <a:schemeClr val="dk1"/>
              </a:buClr>
              <a:buSzPts val="1100"/>
              <a:buFont typeface="Arial"/>
              <a:buNone/>
            </a:pPr>
            <a:endParaRPr lang="en-US" sz="1400" dirty="0">
              <a:solidFill>
                <a:schemeClr val="dk1"/>
              </a:solidFill>
            </a:endParaRPr>
          </a:p>
          <a:p>
            <a:pPr marL="0" lvl="0" indent="0" algn="l" rtl="0">
              <a:spcBef>
                <a:spcPts val="0"/>
              </a:spcBef>
              <a:spcAft>
                <a:spcPts val="0"/>
              </a:spcAft>
              <a:buClr>
                <a:schemeClr val="dk1"/>
              </a:buClr>
              <a:buSzPts val="1100"/>
              <a:buFont typeface="Arial"/>
              <a:buNone/>
            </a:pPr>
            <a:r>
              <a:rPr lang="en-US" sz="1400" b="1" dirty="0">
                <a:solidFill>
                  <a:srgbClr val="212121"/>
                </a:solidFill>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Facilitator says</a:t>
            </a:r>
            <a:r>
              <a:rPr lang="en-US" sz="1400" dirty="0">
                <a:solidFill>
                  <a:srgbClr val="212121"/>
                </a:solidFill>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 </a:t>
            </a:r>
            <a:r>
              <a:rPr lang="en-US" sz="1400" dirty="0">
                <a:solidFill>
                  <a:srgbClr val="212121"/>
                </a:solidFill>
              </a:rPr>
              <a:t>We will start with the Overall Results. </a:t>
            </a:r>
            <a:endParaRPr lang="en-US" sz="1400" b="1" dirty="0">
              <a:solidFill>
                <a:srgbClr val="212121"/>
              </a:solidFill>
            </a:endParaRPr>
          </a:p>
        </p:txBody>
      </p:sp>
    </p:spTree>
    <p:extLst>
      <p:ext uri="{BB962C8B-B14F-4D97-AF65-F5344CB8AC3E}">
        <p14:creationId xmlns:p14="http://schemas.microsoft.com/office/powerpoint/2010/main" val="3981553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9e2afb1d78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29e2afb1d78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dirty="0">
                <a:solidFill>
                  <a:srgbClr val="212121"/>
                </a:solidFill>
              </a:rPr>
              <a:t>Duration: 35</a:t>
            </a:r>
            <a:r>
              <a:rPr lang="en" sz="1400" dirty="0">
                <a:solidFill>
                  <a:srgbClr val="212121"/>
                </a:solidFill>
              </a:rPr>
              <a:t> seconds</a:t>
            </a:r>
            <a:endParaRPr sz="1400" dirty="0">
              <a:solidFill>
                <a:srgbClr val="212121"/>
              </a:solidFill>
            </a:endParaRPr>
          </a:p>
          <a:p>
            <a:pPr marL="0" lvl="0" indent="0" algn="l" rtl="0">
              <a:lnSpc>
                <a:spcPct val="90000"/>
              </a:lnSpc>
              <a:spcBef>
                <a:spcPts val="750"/>
              </a:spcBef>
              <a:spcAft>
                <a:spcPts val="0"/>
              </a:spcAft>
              <a:buNone/>
            </a:pPr>
            <a:endParaRPr lang="en-US" sz="1600" dirty="0"/>
          </a:p>
          <a:p>
            <a:pPr marL="0" lvl="0" indent="0" algn="l" rtl="0">
              <a:lnSpc>
                <a:spcPct val="115000"/>
              </a:lnSpc>
              <a:spcBef>
                <a:spcPts val="1200"/>
              </a:spcBef>
              <a:spcAft>
                <a:spcPts val="0"/>
              </a:spcAft>
              <a:buClr>
                <a:schemeClr val="dk1"/>
              </a:buClr>
              <a:buSzPts val="1100"/>
              <a:buFont typeface="Arial"/>
              <a:buNone/>
            </a:pPr>
            <a:r>
              <a:rPr lang="en-US" sz="1400" b="1" dirty="0">
                <a:solidFill>
                  <a:srgbClr val="21212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Facilitator says</a:t>
            </a:r>
            <a:r>
              <a:rPr lang="en-US" sz="1400" dirty="0">
                <a:solidFill>
                  <a:srgbClr val="21212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a:t>
            </a:r>
            <a:r>
              <a:rPr lang="en-US" sz="1400" dirty="0">
                <a:solidFill>
                  <a:srgbClr val="212121"/>
                </a:solidFill>
                <a:latin typeface="Calibri"/>
                <a:ea typeface="Calibri"/>
                <a:cs typeface="Calibri"/>
                <a:sym typeface="Calibri"/>
              </a:rPr>
              <a:t> </a:t>
            </a:r>
            <a:r>
              <a:rPr lang="en-US" sz="1400" dirty="0">
                <a:solidFill>
                  <a:schemeClr val="dk1"/>
                </a:solidFill>
                <a:latin typeface="Times New Roman"/>
                <a:ea typeface="Times New Roman"/>
                <a:cs typeface="Times New Roman"/>
                <a:sym typeface="Times New Roman"/>
              </a:rPr>
              <a:t>Student performance is reported in three categories:</a:t>
            </a:r>
          </a:p>
          <a:p>
            <a:pPr marL="0" lvl="0" indent="0" algn="l" rtl="0">
              <a:lnSpc>
                <a:spcPct val="115000"/>
              </a:lnSpc>
              <a:spcBef>
                <a:spcPts val="1200"/>
              </a:spcBef>
              <a:spcAft>
                <a:spcPts val="0"/>
              </a:spcAft>
              <a:buClr>
                <a:schemeClr val="dk1"/>
              </a:buClr>
              <a:buSzPts val="1100"/>
              <a:buFont typeface="Arial"/>
              <a:buNone/>
            </a:pPr>
            <a:endParaRPr lang="en-US" sz="1400" dirty="0">
              <a:solidFill>
                <a:schemeClr val="dk1"/>
              </a:solidFill>
              <a:latin typeface="Times New Roman"/>
              <a:ea typeface="Times New Roman"/>
              <a:cs typeface="Times New Roman"/>
              <a:sym typeface="Times New Roman"/>
            </a:endParaRPr>
          </a:p>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r>
              <a:rPr lang="en-US" sz="1400" b="1" dirty="0">
                <a:solidFill>
                  <a:schemeClr val="dk1"/>
                </a:solidFill>
                <a:latin typeface="Times New Roman"/>
                <a:ea typeface="Times New Roman"/>
                <a:cs typeface="Times New Roman"/>
                <a:sym typeface="Times New Roman"/>
              </a:rPr>
              <a:t>(Click) Knowledge</a:t>
            </a:r>
            <a:r>
              <a:rPr lang="en-US" sz="1400" dirty="0">
                <a:solidFill>
                  <a:schemeClr val="dk1"/>
                </a:solidFill>
                <a:latin typeface="Times New Roman"/>
                <a:ea typeface="Times New Roman"/>
                <a:cs typeface="Times New Roman"/>
                <a:sym typeface="Times New Roman"/>
              </a:rPr>
              <a:t>: is about how well your students understood the texts studied in class. This category is based on a section of the assessment in which your students </a:t>
            </a:r>
            <a:r>
              <a:rPr lang="en-US" sz="1400" dirty="0">
                <a:solidFill>
                  <a:srgbClr val="212121"/>
                </a:solidFill>
              </a:rPr>
              <a:t>answered questions about the text(s) read in class to show their understanding of key knowledge and skills taught in the unit.</a:t>
            </a:r>
            <a:endParaRPr lang="en-US" sz="1400" dirty="0">
              <a:solidFill>
                <a:srgbClr val="434343"/>
              </a:solidFill>
            </a:endParaRPr>
          </a:p>
          <a:p>
            <a:pPr marL="0" lvl="0" indent="0" algn="l" rtl="0">
              <a:lnSpc>
                <a:spcPct val="115000"/>
              </a:lnSpc>
              <a:spcBef>
                <a:spcPts val="1200"/>
              </a:spcBef>
              <a:spcAft>
                <a:spcPts val="0"/>
              </a:spcAft>
              <a:buClr>
                <a:schemeClr val="dk1"/>
              </a:buClr>
              <a:buSzPts val="1100"/>
              <a:buFont typeface="Arial"/>
              <a:buNone/>
            </a:pPr>
            <a:endParaRPr lang="en-US" sz="1400" dirty="0">
              <a:solidFill>
                <a:schemeClr val="dk1"/>
              </a:solidFill>
              <a:latin typeface="Times New Roman"/>
              <a:ea typeface="Times New Roman"/>
              <a:cs typeface="Times New Roman"/>
              <a:sym typeface="Times New Roman"/>
            </a:endParaRPr>
          </a:p>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r>
              <a:rPr lang="en-US" sz="1400" b="1" dirty="0">
                <a:solidFill>
                  <a:schemeClr val="dk1"/>
                </a:solidFill>
                <a:latin typeface="Times New Roman"/>
                <a:ea typeface="Times New Roman"/>
                <a:cs typeface="Times New Roman"/>
                <a:sym typeface="Times New Roman"/>
              </a:rPr>
              <a:t>(Click) Application: </a:t>
            </a:r>
            <a:r>
              <a:rPr lang="en-US" sz="1400" b="0" dirty="0">
                <a:solidFill>
                  <a:schemeClr val="dk1"/>
                </a:solidFill>
                <a:latin typeface="Times New Roman"/>
                <a:ea typeface="Times New Roman"/>
                <a:cs typeface="Times New Roman"/>
                <a:sym typeface="Times New Roman"/>
              </a:rPr>
              <a:t>is about </a:t>
            </a:r>
            <a:r>
              <a:rPr lang="en-US" sz="1400" dirty="0">
                <a:solidFill>
                  <a:schemeClr val="dk1"/>
                </a:solidFill>
                <a:latin typeface="Times New Roman"/>
                <a:ea typeface="Times New Roman"/>
                <a:cs typeface="Times New Roman"/>
                <a:sym typeface="Times New Roman"/>
              </a:rPr>
              <a:t>how well your students understood a new text related to the ideas studied in class </a:t>
            </a:r>
            <a:r>
              <a:rPr lang="en-US" sz="1400" dirty="0">
                <a:solidFill>
                  <a:schemeClr val="dk1"/>
                </a:solidFill>
              </a:rPr>
              <a:t>…. In this section of the assessment your students </a:t>
            </a:r>
            <a:r>
              <a:rPr lang="en-US" sz="1400" dirty="0">
                <a:solidFill>
                  <a:srgbClr val="212121"/>
                </a:solidFill>
              </a:rPr>
              <a:t>read a new text or texts related to what they learned in class and then respond to questions and a writing prompt, to show how well he or she can </a:t>
            </a:r>
            <a:r>
              <a:rPr lang="en-US" sz="1400" i="1" dirty="0">
                <a:solidFill>
                  <a:srgbClr val="212121"/>
                </a:solidFill>
              </a:rPr>
              <a:t>apply</a:t>
            </a:r>
            <a:r>
              <a:rPr lang="en-US" sz="1400" dirty="0">
                <a:solidFill>
                  <a:srgbClr val="212121"/>
                </a:solidFill>
              </a:rPr>
              <a:t> the key knowledge and skills taught in the unit.</a:t>
            </a:r>
            <a:endParaRPr lang="en-US" sz="1400" b="1" dirty="0">
              <a:solidFill>
                <a:srgbClr val="212121"/>
              </a:solidFill>
              <a:latin typeface="Arial"/>
              <a:cs typeface="Arial"/>
              <a:sym typeface="Arial"/>
            </a:endParaRPr>
          </a:p>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endParaRPr lang="en-US" sz="1400" b="1" dirty="0">
              <a:solidFill>
                <a:srgbClr val="212121"/>
              </a:solidFill>
              <a:latin typeface="Arial"/>
              <a:ea typeface="Times New Roman"/>
              <a:cs typeface="Arial"/>
              <a:sym typeface="Arial"/>
            </a:endParaRPr>
          </a:p>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r>
              <a:rPr lang="en-US" sz="1400" b="1" dirty="0">
                <a:solidFill>
                  <a:schemeClr val="dk1"/>
                </a:solidFill>
                <a:latin typeface="Times New Roman"/>
                <a:ea typeface="Times New Roman"/>
                <a:cs typeface="Times New Roman"/>
                <a:sym typeface="Times New Roman"/>
              </a:rPr>
              <a:t>(Click) Synthesis:</a:t>
            </a:r>
            <a:r>
              <a:rPr lang="en-US" sz="1400" b="0" dirty="0">
                <a:solidFill>
                  <a:schemeClr val="dk1"/>
                </a:solidFill>
                <a:latin typeface="Times New Roman"/>
                <a:ea typeface="Times New Roman"/>
                <a:cs typeface="Times New Roman"/>
                <a:sym typeface="Times New Roman"/>
              </a:rPr>
              <a:t> is about </a:t>
            </a:r>
            <a:r>
              <a:rPr lang="en-US" sz="1400" dirty="0">
                <a:solidFill>
                  <a:schemeClr val="dk1"/>
                </a:solidFill>
                <a:latin typeface="Times New Roman"/>
                <a:ea typeface="Times New Roman"/>
                <a:cs typeface="Times New Roman"/>
                <a:sym typeface="Times New Roman"/>
              </a:rPr>
              <a:t>how well your students can write about the texts studied in class and the new text… in this section of the assessment</a:t>
            </a:r>
            <a:r>
              <a:rPr lang="en-US" sz="2000" b="0" i="0" u="none" strike="noStrike" dirty="0">
                <a:solidFill>
                  <a:srgbClr val="000000"/>
                </a:solidFill>
                <a:effectLst/>
                <a:latin typeface="Arial" panose="020B0604020202020204" pitchFamily="34" charset="0"/>
              </a:rPr>
              <a:t> your students wrote an </a:t>
            </a:r>
            <a:r>
              <a:rPr lang="en-US" sz="2000" b="0" i="0" u="none" strike="noStrike" dirty="0">
                <a:solidFill>
                  <a:srgbClr val="212121"/>
                </a:solidFill>
                <a:effectLst/>
                <a:latin typeface="Arial" panose="020B0604020202020204" pitchFamily="34" charset="0"/>
              </a:rPr>
              <a:t>essay showing his or her understanding of both what the read in class and the new text(s) provided on the test.</a:t>
            </a:r>
            <a:endParaRPr lang="en-US" sz="14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400" dirty="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9e2afb1d78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29e2afb1d78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b="1">
                <a:solidFill>
                  <a:srgbClr val="212121"/>
                </a:solidFill>
                <a:latin typeface="Calibri"/>
                <a:ea typeface="Calibri"/>
                <a:cs typeface="Calibri"/>
                <a:sym typeface="Calibri"/>
              </a:rPr>
              <a:t>Duration: </a:t>
            </a:r>
            <a:r>
              <a:rPr lang="en" sz="1400">
                <a:solidFill>
                  <a:srgbClr val="212121"/>
                </a:solidFill>
                <a:latin typeface="Calibri"/>
                <a:ea typeface="Calibri"/>
                <a:cs typeface="Calibri"/>
                <a:sym typeface="Calibri"/>
              </a:rPr>
              <a:t>10 seconds</a:t>
            </a:r>
            <a:endParaRPr sz="1400">
              <a:solidFill>
                <a:srgbClr val="21212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400" b="1">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Facilitator says</a:t>
            </a:r>
            <a:r>
              <a:rPr lang="en" sz="1400">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a:t>
            </a:r>
            <a:r>
              <a:rPr lang="en" sz="1400">
                <a:solidFill>
                  <a:srgbClr val="212121"/>
                </a:solidFill>
                <a:latin typeface="Calibri"/>
                <a:ea typeface="Calibri"/>
                <a:cs typeface="Calibri"/>
                <a:sym typeface="Calibri"/>
              </a:rPr>
              <a:t> </a:t>
            </a:r>
            <a:r>
              <a:rPr lang="en" sz="1400">
                <a:solidFill>
                  <a:schemeClr val="dk1"/>
                </a:solidFill>
              </a:rPr>
              <a:t>Within each reporting category, students are classified as performing either at a weak, moderate or strong level, three performance ratings that correspond to LEAP 2025 performance levels.</a:t>
            </a:r>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9e2afb1d78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29e2afb1d78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b="1" dirty="0">
                <a:solidFill>
                  <a:srgbClr val="212121"/>
                </a:solidFill>
                <a:latin typeface="Calibri"/>
                <a:ea typeface="Calibri"/>
                <a:cs typeface="Calibri"/>
                <a:sym typeface="Calibri"/>
              </a:rPr>
              <a:t>Duration: </a:t>
            </a:r>
            <a:r>
              <a:rPr lang="en" sz="1400" dirty="0">
                <a:solidFill>
                  <a:srgbClr val="212121"/>
                </a:solidFill>
                <a:latin typeface="Calibri"/>
                <a:ea typeface="Calibri"/>
                <a:cs typeface="Calibri"/>
                <a:sym typeface="Calibri"/>
              </a:rPr>
              <a:t>10 seconds</a:t>
            </a:r>
            <a:endParaRPr sz="1400" dirty="0">
              <a:solidFill>
                <a:srgbClr val="21212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4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400" b="1" dirty="0">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Facilitator says</a:t>
            </a:r>
            <a:r>
              <a:rPr lang="en" sz="1400" dirty="0">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 If we zoom into a section, say (click) Knowledege, we can see the peformance of the 22 students in this class that have scores.</a:t>
            </a:r>
            <a:endParaRPr sz="1400" dirty="0"/>
          </a:p>
        </p:txBody>
      </p:sp>
    </p:spTree>
    <p:extLst>
      <p:ext uri="{BB962C8B-B14F-4D97-AF65-F5344CB8AC3E}">
        <p14:creationId xmlns:p14="http://schemas.microsoft.com/office/powerpoint/2010/main" val="39355859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cSld name="Cover Title">
    <p:spTree>
      <p:nvGrpSpPr>
        <p:cNvPr id="1" name="Shape 71"/>
        <p:cNvGrpSpPr/>
        <p:nvPr/>
      </p:nvGrpSpPr>
      <p:grpSpPr>
        <a:xfrm>
          <a:off x="0" y="0"/>
          <a:ext cx="0" cy="0"/>
          <a:chOff x="0" y="0"/>
          <a:chExt cx="0" cy="0"/>
        </a:xfrm>
      </p:grpSpPr>
      <p:pic>
        <p:nvPicPr>
          <p:cNvPr id="72" name="Google Shape;72;g29e1eff5451_0_1732"/>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ull Image">
  <p:cSld name="ONE_COLUMN_TEXT_1">
    <p:spTree>
      <p:nvGrpSpPr>
        <p:cNvPr id="1" name="Shape 118"/>
        <p:cNvGrpSpPr/>
        <p:nvPr/>
      </p:nvGrpSpPr>
      <p:grpSpPr>
        <a:xfrm>
          <a:off x="0" y="0"/>
          <a:ext cx="0" cy="0"/>
          <a:chOff x="0" y="0"/>
          <a:chExt cx="0" cy="0"/>
        </a:xfrm>
      </p:grpSpPr>
      <p:pic>
        <p:nvPicPr>
          <p:cNvPr id="119" name="Google Shape;119;g29e2afb1d78_1_71"/>
          <p:cNvPicPr preferRelativeResize="0"/>
          <p:nvPr/>
        </p:nvPicPr>
        <p:blipFill rotWithShape="1">
          <a:blip r:embed="rId2">
            <a:alphaModFix/>
          </a:blip>
          <a:srcRect/>
          <a:stretch/>
        </p:blipFill>
        <p:spPr>
          <a:xfrm>
            <a:off x="0" y="3943350"/>
            <a:ext cx="9144000" cy="1200155"/>
          </a:xfrm>
          <a:prstGeom prst="rect">
            <a:avLst/>
          </a:prstGeom>
          <a:noFill/>
          <a:ln>
            <a:noFill/>
          </a:ln>
        </p:spPr>
      </p:pic>
      <p:sp>
        <p:nvSpPr>
          <p:cNvPr id="120" name="Google Shape;120;g29e2afb1d78_1_71"/>
          <p:cNvSpPr>
            <a:spLocks noGrp="1"/>
          </p:cNvSpPr>
          <p:nvPr>
            <p:ph type="pic" idx="2"/>
          </p:nvPr>
        </p:nvSpPr>
        <p:spPr>
          <a:xfrm>
            <a:off x="0" y="0"/>
            <a:ext cx="9144000" cy="4129500"/>
          </a:xfrm>
          <a:prstGeom prst="rect">
            <a:avLst/>
          </a:prstGeom>
          <a:noFill/>
          <a:ln>
            <a:noFill/>
          </a:ln>
        </p:spPr>
      </p:sp>
      <p:sp>
        <p:nvSpPr>
          <p:cNvPr id="121" name="Google Shape;121;g29e2afb1d78_1_71"/>
          <p:cNvSpPr txBox="1">
            <a:spLocks noGrp="1"/>
          </p:cNvSpPr>
          <p:nvPr>
            <p:ph type="title"/>
          </p:nvPr>
        </p:nvSpPr>
        <p:spPr>
          <a:xfrm>
            <a:off x="267900" y="4338475"/>
            <a:ext cx="7442700" cy="6201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chemeClr val="lt1"/>
              </a:buClr>
              <a:buSzPts val="2800"/>
              <a:buNone/>
              <a:defRPr sz="2800">
                <a:solidFill>
                  <a:schemeClr val="lt1"/>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22" name="Google Shape;122;g29e2afb1d78_1_71"/>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ull Image 1">
  <p:cSld name="ONE_COLUMN_TEXT_1_1">
    <p:spTree>
      <p:nvGrpSpPr>
        <p:cNvPr id="1" name="Shape 123"/>
        <p:cNvGrpSpPr/>
        <p:nvPr/>
      </p:nvGrpSpPr>
      <p:grpSpPr>
        <a:xfrm>
          <a:off x="0" y="0"/>
          <a:ext cx="0" cy="0"/>
          <a:chOff x="0" y="0"/>
          <a:chExt cx="0" cy="0"/>
        </a:xfrm>
      </p:grpSpPr>
      <p:pic>
        <p:nvPicPr>
          <p:cNvPr id="124" name="Google Shape;124;g29e2afb1d78_1_81"/>
          <p:cNvPicPr preferRelativeResize="0"/>
          <p:nvPr/>
        </p:nvPicPr>
        <p:blipFill rotWithShape="1">
          <a:blip r:embed="rId2">
            <a:alphaModFix/>
          </a:blip>
          <a:srcRect t="66331"/>
          <a:stretch/>
        </p:blipFill>
        <p:spPr>
          <a:xfrm>
            <a:off x="0" y="4739428"/>
            <a:ext cx="9144000" cy="404075"/>
          </a:xfrm>
          <a:prstGeom prst="rect">
            <a:avLst/>
          </a:prstGeom>
          <a:noFill/>
          <a:ln>
            <a:noFill/>
          </a:ln>
        </p:spPr>
      </p:pic>
      <p:sp>
        <p:nvSpPr>
          <p:cNvPr id="125" name="Google Shape;125;g29e2afb1d78_1_81"/>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130"/>
        <p:cNvGrpSpPr/>
        <p:nvPr/>
      </p:nvGrpSpPr>
      <p:grpSpPr>
        <a:xfrm>
          <a:off x="0" y="0"/>
          <a:ext cx="0" cy="0"/>
          <a:chOff x="0" y="0"/>
          <a:chExt cx="0" cy="0"/>
        </a:xfrm>
      </p:grpSpPr>
      <p:pic>
        <p:nvPicPr>
          <p:cNvPr id="131" name="Google Shape;131;g29e2afb1d78_0_695"/>
          <p:cNvPicPr preferRelativeResize="0"/>
          <p:nvPr/>
        </p:nvPicPr>
        <p:blipFill rotWithShape="1">
          <a:blip r:embed="rId2">
            <a:alphaModFix/>
          </a:blip>
          <a:srcRect/>
          <a:stretch/>
        </p:blipFill>
        <p:spPr>
          <a:xfrm>
            <a:off x="0" y="0"/>
            <a:ext cx="9144005" cy="5143503"/>
          </a:xfrm>
          <a:prstGeom prst="rect">
            <a:avLst/>
          </a:prstGeom>
          <a:noFill/>
          <a:ln>
            <a:noFill/>
          </a:ln>
        </p:spPr>
      </p:pic>
      <p:sp>
        <p:nvSpPr>
          <p:cNvPr id="132" name="Google Shape;132;g29e2afb1d78_0_695"/>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3B1A53"/>
              </a:buClr>
              <a:buSzPts val="3200"/>
              <a:buNone/>
              <a:defRPr>
                <a:solidFill>
                  <a:srgbClr val="3B1A53"/>
                </a:solidFill>
              </a:defRPr>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133" name="Google Shape;133;g29e2afb1d78_0_695"/>
          <p:cNvSpPr txBox="1">
            <a:spLocks noGrp="1"/>
          </p:cNvSpPr>
          <p:nvPr>
            <p:ph type="subTitle" idx="1"/>
          </p:nvPr>
        </p:nvSpPr>
        <p:spPr>
          <a:xfrm>
            <a:off x="493775" y="1533275"/>
            <a:ext cx="8520600" cy="61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4" name="Google Shape;134;g29e2afb1d78_0_695"/>
          <p:cNvSpPr txBox="1">
            <a:spLocks noGrp="1"/>
          </p:cNvSpPr>
          <p:nvPr>
            <p:ph type="subTitle" idx="2"/>
          </p:nvPr>
        </p:nvSpPr>
        <p:spPr>
          <a:xfrm>
            <a:off x="497917" y="4439425"/>
            <a:ext cx="3859200" cy="452400"/>
          </a:xfrm>
          <a:prstGeom prst="rect">
            <a:avLst/>
          </a:prstGeom>
          <a:noFill/>
          <a:ln>
            <a:noFill/>
          </a:ln>
        </p:spPr>
        <p:txBody>
          <a:bodyPr spcFirstLastPara="1" wrap="square" lIns="91425" tIns="91425" rIns="91425" bIns="91425" anchor="t" anchorCtr="0">
            <a:noAutofit/>
          </a:bodyPr>
          <a:lstStyle>
            <a:lvl1pPr lvl="0" algn="l" rtl="0">
              <a:lnSpc>
                <a:spcPct val="115000"/>
              </a:lnSpc>
              <a:spcBef>
                <a:spcPts val="0"/>
              </a:spcBef>
              <a:spcAft>
                <a:spcPts val="0"/>
              </a:spcAft>
              <a:buClr>
                <a:schemeClr val="lt1"/>
              </a:buClr>
              <a:buSzPts val="1400"/>
              <a:buNone/>
              <a:defRPr sz="1400">
                <a:solidFill>
                  <a:schemeClr val="lt1"/>
                </a:solidFill>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
        <p:nvSpPr>
          <p:cNvPr id="135" name="Google Shape;135;g29e2afb1d78_0_69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vider Slide Short - Purple 1">
  <p:cSld name="TITLE_2_1">
    <p:bg>
      <p:bgPr>
        <a:solidFill>
          <a:srgbClr val="3B1A53">
            <a:alpha val="9410"/>
          </a:srgbClr>
        </a:solidFill>
        <a:effectLst/>
      </p:bgPr>
    </p:bg>
    <p:spTree>
      <p:nvGrpSpPr>
        <p:cNvPr id="1" name="Shape 142"/>
        <p:cNvGrpSpPr/>
        <p:nvPr/>
      </p:nvGrpSpPr>
      <p:grpSpPr>
        <a:xfrm>
          <a:off x="0" y="0"/>
          <a:ext cx="0" cy="0"/>
          <a:chOff x="0" y="0"/>
          <a:chExt cx="0" cy="0"/>
        </a:xfrm>
      </p:grpSpPr>
      <p:pic>
        <p:nvPicPr>
          <p:cNvPr id="143" name="Google Shape;143;g29e2afb1d78_0_707"/>
          <p:cNvPicPr preferRelativeResize="0"/>
          <p:nvPr/>
        </p:nvPicPr>
        <p:blipFill rotWithShape="1">
          <a:blip r:embed="rId2">
            <a:alphaModFix/>
          </a:blip>
          <a:srcRect/>
          <a:stretch/>
        </p:blipFill>
        <p:spPr>
          <a:xfrm>
            <a:off x="0" y="685800"/>
            <a:ext cx="9144003" cy="5143501"/>
          </a:xfrm>
          <a:prstGeom prst="rect">
            <a:avLst/>
          </a:prstGeom>
          <a:noFill/>
          <a:ln>
            <a:noFill/>
          </a:ln>
        </p:spPr>
      </p:pic>
      <p:sp>
        <p:nvSpPr>
          <p:cNvPr id="144" name="Google Shape;144;g29e2afb1d78_0_707"/>
          <p:cNvSpPr txBox="1">
            <a:spLocks noGrp="1"/>
          </p:cNvSpPr>
          <p:nvPr>
            <p:ph type="subTitle" idx="1"/>
          </p:nvPr>
        </p:nvSpPr>
        <p:spPr>
          <a:xfrm>
            <a:off x="497917" y="4439425"/>
            <a:ext cx="3859200" cy="452400"/>
          </a:xfrm>
          <a:prstGeom prst="rect">
            <a:avLst/>
          </a:prstGeom>
          <a:noFill/>
          <a:ln>
            <a:noFill/>
          </a:ln>
        </p:spPr>
        <p:txBody>
          <a:bodyPr spcFirstLastPara="1" wrap="square" lIns="91425" tIns="91425" rIns="91425" bIns="91425" anchor="t" anchorCtr="0">
            <a:noAutofit/>
          </a:bodyPr>
          <a:lstStyle>
            <a:lvl1pPr lvl="0" algn="l" rtl="0">
              <a:lnSpc>
                <a:spcPct val="115000"/>
              </a:lnSpc>
              <a:spcBef>
                <a:spcPts val="0"/>
              </a:spcBef>
              <a:spcAft>
                <a:spcPts val="0"/>
              </a:spcAft>
              <a:buClr>
                <a:schemeClr val="lt1"/>
              </a:buClr>
              <a:buSzPts val="1400"/>
              <a:buNone/>
              <a:defRPr sz="1400">
                <a:solidFill>
                  <a:schemeClr val="lt1"/>
                </a:solidFill>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
        <p:nvSpPr>
          <p:cNvPr id="145" name="Google Shape;145;g29e2afb1d78_0_707"/>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3B1A53"/>
              </a:buClr>
              <a:buSzPts val="3200"/>
              <a:buNone/>
              <a:defRPr>
                <a:solidFill>
                  <a:srgbClr val="3B1A53"/>
                </a:solidFill>
              </a:defRPr>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146" name="Google Shape;146;g29e2afb1d78_0_707"/>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147" name="Google Shape;147;g29e2afb1d78_0_707"/>
          <p:cNvSpPr txBox="1">
            <a:spLocks noGrp="1"/>
          </p:cNvSpPr>
          <p:nvPr>
            <p:ph type="subTitle" idx="2"/>
          </p:nvPr>
        </p:nvSpPr>
        <p:spPr>
          <a:xfrm>
            <a:off x="493775" y="1533275"/>
            <a:ext cx="8520600" cy="61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ull Image">
  <p:cSld name="ONE_COLUMN_TEXT_1">
    <p:spTree>
      <p:nvGrpSpPr>
        <p:cNvPr id="1" name="Shape 148"/>
        <p:cNvGrpSpPr/>
        <p:nvPr/>
      </p:nvGrpSpPr>
      <p:grpSpPr>
        <a:xfrm>
          <a:off x="0" y="0"/>
          <a:ext cx="0" cy="0"/>
          <a:chOff x="0" y="0"/>
          <a:chExt cx="0" cy="0"/>
        </a:xfrm>
      </p:grpSpPr>
      <p:pic>
        <p:nvPicPr>
          <p:cNvPr id="149" name="Google Shape;149;g29e2afb1d78_0_713"/>
          <p:cNvPicPr preferRelativeResize="0"/>
          <p:nvPr/>
        </p:nvPicPr>
        <p:blipFill rotWithShape="1">
          <a:blip r:embed="rId2">
            <a:alphaModFix/>
          </a:blip>
          <a:srcRect/>
          <a:stretch/>
        </p:blipFill>
        <p:spPr>
          <a:xfrm>
            <a:off x="0" y="3943350"/>
            <a:ext cx="9144000" cy="1200155"/>
          </a:xfrm>
          <a:prstGeom prst="rect">
            <a:avLst/>
          </a:prstGeom>
          <a:noFill/>
          <a:ln>
            <a:noFill/>
          </a:ln>
        </p:spPr>
      </p:pic>
      <p:sp>
        <p:nvSpPr>
          <p:cNvPr id="150" name="Google Shape;150;g29e2afb1d78_0_713"/>
          <p:cNvSpPr>
            <a:spLocks noGrp="1"/>
          </p:cNvSpPr>
          <p:nvPr>
            <p:ph type="pic" idx="2"/>
          </p:nvPr>
        </p:nvSpPr>
        <p:spPr>
          <a:xfrm>
            <a:off x="0" y="0"/>
            <a:ext cx="9144000" cy="4129500"/>
          </a:xfrm>
          <a:prstGeom prst="rect">
            <a:avLst/>
          </a:prstGeom>
          <a:noFill/>
          <a:ln>
            <a:noFill/>
          </a:ln>
        </p:spPr>
      </p:sp>
      <p:sp>
        <p:nvSpPr>
          <p:cNvPr id="151" name="Google Shape;151;g29e2afb1d78_0_713"/>
          <p:cNvSpPr txBox="1">
            <a:spLocks noGrp="1"/>
          </p:cNvSpPr>
          <p:nvPr>
            <p:ph type="title"/>
          </p:nvPr>
        </p:nvSpPr>
        <p:spPr>
          <a:xfrm>
            <a:off x="267900" y="4338475"/>
            <a:ext cx="7442700" cy="6201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chemeClr val="lt1"/>
              </a:buClr>
              <a:buSzPts val="2800"/>
              <a:buNone/>
              <a:defRPr sz="2800">
                <a:solidFill>
                  <a:schemeClr val="lt1"/>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52" name="Google Shape;152;g29e2afb1d78_0_713"/>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3"/>
        <p:cNvGrpSpPr/>
        <p:nvPr/>
      </p:nvGrpSpPr>
      <p:grpSpPr>
        <a:xfrm>
          <a:off x="0" y="0"/>
          <a:ext cx="0" cy="0"/>
          <a:chOff x="0" y="0"/>
          <a:chExt cx="0" cy="0"/>
        </a:xfrm>
      </p:grpSpPr>
      <p:sp>
        <p:nvSpPr>
          <p:cNvPr id="154" name="Google Shape;154;g29e2afb1d78_0_7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sz="2800"/>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55" name="Google Shape;155;g29e2afb1d78_0_718"/>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sz="1800"/>
            </a:lvl1pPr>
            <a:lvl2pPr marL="914400" lvl="1" indent="-342900" algn="l" rtl="0">
              <a:lnSpc>
                <a:spcPct val="115000"/>
              </a:lnSpc>
              <a:spcBef>
                <a:spcPts val="0"/>
              </a:spcBef>
              <a:spcAft>
                <a:spcPts val="0"/>
              </a:spcAft>
              <a:buSzPts val="1800"/>
              <a:buChar char="○"/>
              <a:defRPr sz="1800"/>
            </a:lvl2pPr>
            <a:lvl3pPr marL="1371600" lvl="2" indent="-342900" algn="l" rtl="0">
              <a:lnSpc>
                <a:spcPct val="115000"/>
              </a:lnSpc>
              <a:spcBef>
                <a:spcPts val="0"/>
              </a:spcBef>
              <a:spcAft>
                <a:spcPts val="0"/>
              </a:spcAft>
              <a:buSzPts val="1800"/>
              <a:buChar char="■"/>
              <a:defRPr sz="1800"/>
            </a:lvl3pPr>
            <a:lvl4pPr marL="1828800" lvl="3" indent="-342900" algn="l" rtl="0">
              <a:lnSpc>
                <a:spcPct val="115000"/>
              </a:lnSpc>
              <a:spcBef>
                <a:spcPts val="0"/>
              </a:spcBef>
              <a:spcAft>
                <a:spcPts val="0"/>
              </a:spcAft>
              <a:buSzPts val="1800"/>
              <a:buChar char="●"/>
              <a:defRPr sz="1800"/>
            </a:lvl4pPr>
            <a:lvl5pPr marL="2286000" lvl="4" indent="-342900" algn="l" rtl="0">
              <a:lnSpc>
                <a:spcPct val="115000"/>
              </a:lnSpc>
              <a:spcBef>
                <a:spcPts val="0"/>
              </a:spcBef>
              <a:spcAft>
                <a:spcPts val="0"/>
              </a:spcAft>
              <a:buSzPts val="1800"/>
              <a:buChar char="○"/>
              <a:defRPr sz="1800"/>
            </a:lvl5pPr>
            <a:lvl6pPr marL="2743200" lvl="5" indent="-342900" algn="l" rtl="0">
              <a:lnSpc>
                <a:spcPct val="115000"/>
              </a:lnSpc>
              <a:spcBef>
                <a:spcPts val="0"/>
              </a:spcBef>
              <a:spcAft>
                <a:spcPts val="0"/>
              </a:spcAft>
              <a:buSzPts val="1800"/>
              <a:buChar char="■"/>
              <a:defRPr sz="1800"/>
            </a:lvl6pPr>
            <a:lvl7pPr marL="3200400" lvl="6" indent="-342900" algn="l" rtl="0">
              <a:lnSpc>
                <a:spcPct val="115000"/>
              </a:lnSpc>
              <a:spcBef>
                <a:spcPts val="0"/>
              </a:spcBef>
              <a:spcAft>
                <a:spcPts val="0"/>
              </a:spcAft>
              <a:buSzPts val="1800"/>
              <a:buChar char="●"/>
              <a:defRPr sz="1800"/>
            </a:lvl7pPr>
            <a:lvl8pPr marL="3657600" lvl="7" indent="-342900" algn="l" rtl="0">
              <a:lnSpc>
                <a:spcPct val="115000"/>
              </a:lnSpc>
              <a:spcBef>
                <a:spcPts val="0"/>
              </a:spcBef>
              <a:spcAft>
                <a:spcPts val="0"/>
              </a:spcAft>
              <a:buSzPts val="1800"/>
              <a:buChar char="○"/>
              <a:defRPr sz="1800"/>
            </a:lvl8pPr>
            <a:lvl9pPr marL="4114800" lvl="8" indent="-342900" algn="l" rtl="0">
              <a:lnSpc>
                <a:spcPct val="115000"/>
              </a:lnSpc>
              <a:spcBef>
                <a:spcPts val="0"/>
              </a:spcBef>
              <a:spcAft>
                <a:spcPts val="0"/>
              </a:spcAft>
              <a:buSzPts val="1800"/>
              <a:buChar char="■"/>
              <a:defRPr sz="1800"/>
            </a:lvl9pPr>
          </a:lstStyle>
          <a:p>
            <a:endParaRPr/>
          </a:p>
        </p:txBody>
      </p:sp>
      <p:pic>
        <p:nvPicPr>
          <p:cNvPr id="156" name="Google Shape;156;g29e2afb1d78_0_718"/>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157" name="Google Shape;157;g29e2afb1d78_0_718"/>
          <p:cNvSpPr txBox="1">
            <a:spLocks noGrp="1"/>
          </p:cNvSpPr>
          <p:nvPr>
            <p:ph type="subTitle" idx="2"/>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rtl="0">
              <a:lnSpc>
                <a:spcPct val="115000"/>
              </a:lnSpc>
              <a:spcBef>
                <a:spcPts val="0"/>
              </a:spcBef>
              <a:spcAft>
                <a:spcPts val="0"/>
              </a:spcAft>
              <a:buClr>
                <a:schemeClr val="lt1"/>
              </a:buClr>
              <a:buSzPts val="1200"/>
              <a:buNone/>
              <a:defRPr sz="1200">
                <a:solidFill>
                  <a:schemeClr val="lt1"/>
                </a:solidFill>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
        <p:nvSpPr>
          <p:cNvPr id="158" name="Google Shape;158;g29e2afb1d78_0_718"/>
          <p:cNvSpPr txBox="1">
            <a:spLocks noGrp="1"/>
          </p:cNvSpPr>
          <p:nvPr>
            <p:ph type="subTitle" idx="3"/>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rtl="0">
              <a:lnSpc>
                <a:spcPct val="115000"/>
              </a:lnSpc>
              <a:spcBef>
                <a:spcPts val="0"/>
              </a:spcBef>
              <a:spcAft>
                <a:spcPts val="0"/>
              </a:spcAft>
              <a:buClr>
                <a:schemeClr val="lt1"/>
              </a:buClr>
              <a:buSzPts val="900"/>
              <a:buNone/>
              <a:defRPr sz="900">
                <a:solidFill>
                  <a:schemeClr val="lt1"/>
                </a:solidFill>
              </a:defRPr>
            </a:lvl1pPr>
            <a:lvl2pPr lvl="1" algn="l" rtl="0">
              <a:lnSpc>
                <a:spcPct val="115000"/>
              </a:lnSpc>
              <a:spcBef>
                <a:spcPts val="0"/>
              </a:spcBef>
              <a:spcAft>
                <a:spcPts val="0"/>
              </a:spcAft>
              <a:buClr>
                <a:schemeClr val="lt1"/>
              </a:buClr>
              <a:buSzPts val="1400"/>
              <a:buNone/>
              <a:defRPr>
                <a:solidFill>
                  <a:schemeClr val="lt1"/>
                </a:solidFill>
              </a:defRPr>
            </a:lvl2pPr>
            <a:lvl3pPr lvl="2" algn="l" rtl="0">
              <a:lnSpc>
                <a:spcPct val="115000"/>
              </a:lnSpc>
              <a:spcBef>
                <a:spcPts val="0"/>
              </a:spcBef>
              <a:spcAft>
                <a:spcPts val="0"/>
              </a:spcAft>
              <a:buClr>
                <a:schemeClr val="lt1"/>
              </a:buClr>
              <a:buSzPts val="1400"/>
              <a:buNone/>
              <a:defRPr>
                <a:solidFill>
                  <a:schemeClr val="lt1"/>
                </a:solidFill>
              </a:defRPr>
            </a:lvl3pPr>
            <a:lvl4pPr lvl="3" algn="l" rtl="0">
              <a:lnSpc>
                <a:spcPct val="115000"/>
              </a:lnSpc>
              <a:spcBef>
                <a:spcPts val="0"/>
              </a:spcBef>
              <a:spcAft>
                <a:spcPts val="0"/>
              </a:spcAft>
              <a:buClr>
                <a:schemeClr val="lt1"/>
              </a:buClr>
              <a:buSzPts val="1400"/>
              <a:buNone/>
              <a:defRPr>
                <a:solidFill>
                  <a:schemeClr val="lt1"/>
                </a:solidFill>
              </a:defRPr>
            </a:lvl4pPr>
            <a:lvl5pPr lvl="4" algn="l" rtl="0">
              <a:lnSpc>
                <a:spcPct val="115000"/>
              </a:lnSpc>
              <a:spcBef>
                <a:spcPts val="0"/>
              </a:spcBef>
              <a:spcAft>
                <a:spcPts val="0"/>
              </a:spcAft>
              <a:buClr>
                <a:schemeClr val="lt1"/>
              </a:buClr>
              <a:buSzPts val="1400"/>
              <a:buNone/>
              <a:defRPr>
                <a:solidFill>
                  <a:schemeClr val="lt1"/>
                </a:solidFill>
              </a:defRPr>
            </a:lvl5pPr>
            <a:lvl6pPr lvl="5" algn="l" rtl="0">
              <a:lnSpc>
                <a:spcPct val="115000"/>
              </a:lnSpc>
              <a:spcBef>
                <a:spcPts val="0"/>
              </a:spcBef>
              <a:spcAft>
                <a:spcPts val="0"/>
              </a:spcAft>
              <a:buClr>
                <a:schemeClr val="lt1"/>
              </a:buClr>
              <a:buSzPts val="1400"/>
              <a:buNone/>
              <a:defRPr>
                <a:solidFill>
                  <a:schemeClr val="lt1"/>
                </a:solidFill>
              </a:defRPr>
            </a:lvl6pPr>
            <a:lvl7pPr lvl="6" algn="l" rtl="0">
              <a:lnSpc>
                <a:spcPct val="115000"/>
              </a:lnSpc>
              <a:spcBef>
                <a:spcPts val="0"/>
              </a:spcBef>
              <a:spcAft>
                <a:spcPts val="0"/>
              </a:spcAft>
              <a:buClr>
                <a:schemeClr val="lt1"/>
              </a:buClr>
              <a:buSzPts val="1400"/>
              <a:buNone/>
              <a:defRPr>
                <a:solidFill>
                  <a:schemeClr val="lt1"/>
                </a:solidFill>
              </a:defRPr>
            </a:lvl7pPr>
            <a:lvl8pPr lvl="7" algn="l" rtl="0">
              <a:lnSpc>
                <a:spcPct val="115000"/>
              </a:lnSpc>
              <a:spcBef>
                <a:spcPts val="0"/>
              </a:spcBef>
              <a:spcAft>
                <a:spcPts val="0"/>
              </a:spcAft>
              <a:buClr>
                <a:schemeClr val="lt1"/>
              </a:buClr>
              <a:buSzPts val="1400"/>
              <a:buNone/>
              <a:defRPr>
                <a:solidFill>
                  <a:schemeClr val="lt1"/>
                </a:solidFill>
              </a:defRPr>
            </a:lvl8pPr>
            <a:lvl9pPr lvl="8" algn="l" rtl="0">
              <a:lnSpc>
                <a:spcPct val="115000"/>
              </a:lnSpc>
              <a:spcBef>
                <a:spcPts val="0"/>
              </a:spcBef>
              <a:spcAft>
                <a:spcPts val="0"/>
              </a:spcAft>
              <a:buClr>
                <a:schemeClr val="lt1"/>
              </a:buClr>
              <a:buSzPts val="1400"/>
              <a:buNone/>
              <a:defRPr>
                <a:solidFill>
                  <a:schemeClr val="lt1"/>
                </a:solidFill>
              </a:defRPr>
            </a:lvl9pPr>
          </a:lstStyle>
          <a:p>
            <a:endParaRPr/>
          </a:p>
        </p:txBody>
      </p:sp>
      <p:pic>
        <p:nvPicPr>
          <p:cNvPr id="159" name="Google Shape;159;g29e2afb1d78_0_718"/>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160" name="Google Shape;160;g29e2afb1d78_0_718"/>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ivider Slide - Teal">
  <p:cSld name="TITLE_1_1">
    <p:bg>
      <p:bgPr>
        <a:solidFill>
          <a:srgbClr val="017F92">
            <a:alpha val="9410"/>
          </a:srgbClr>
        </a:solidFill>
        <a:effectLst/>
      </p:bgPr>
    </p:bg>
    <p:spTree>
      <p:nvGrpSpPr>
        <p:cNvPr id="1" name="Shape 169"/>
        <p:cNvGrpSpPr/>
        <p:nvPr/>
      </p:nvGrpSpPr>
      <p:grpSpPr>
        <a:xfrm>
          <a:off x="0" y="0"/>
          <a:ext cx="0" cy="0"/>
          <a:chOff x="0" y="0"/>
          <a:chExt cx="0" cy="0"/>
        </a:xfrm>
      </p:grpSpPr>
      <p:pic>
        <p:nvPicPr>
          <p:cNvPr id="170" name="Google Shape;170;g29e2afb1d78_0_734"/>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171" name="Google Shape;171;g29e2afb1d78_0_734"/>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3B1A53"/>
              </a:buClr>
              <a:buSzPts val="3200"/>
              <a:buNone/>
              <a:defRPr>
                <a:solidFill>
                  <a:srgbClr val="3B1A53"/>
                </a:solidFill>
              </a:defRPr>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172" name="Google Shape;172;g29e2afb1d78_0_734"/>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173" name="Google Shape;173;g29e2afb1d78_0_734"/>
          <p:cNvSpPr txBox="1">
            <a:spLocks noGrp="1"/>
          </p:cNvSpPr>
          <p:nvPr>
            <p:ph type="subTitle" idx="1"/>
          </p:nvPr>
        </p:nvSpPr>
        <p:spPr>
          <a:xfrm>
            <a:off x="493775" y="1533275"/>
            <a:ext cx="8520600" cy="61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ivider Slide - Orange">
  <p:cSld name="TITLE_1">
    <p:bg>
      <p:bgPr>
        <a:solidFill>
          <a:srgbClr val="C44B27">
            <a:alpha val="9410"/>
          </a:srgbClr>
        </a:solidFill>
        <a:effectLst/>
      </p:bgPr>
    </p:bg>
    <p:spTree>
      <p:nvGrpSpPr>
        <p:cNvPr id="1" name="Shape 174"/>
        <p:cNvGrpSpPr/>
        <p:nvPr/>
      </p:nvGrpSpPr>
      <p:grpSpPr>
        <a:xfrm>
          <a:off x="0" y="0"/>
          <a:ext cx="0" cy="0"/>
          <a:chOff x="0" y="0"/>
          <a:chExt cx="0" cy="0"/>
        </a:xfrm>
      </p:grpSpPr>
      <p:pic>
        <p:nvPicPr>
          <p:cNvPr id="175" name="Google Shape;175;g29e2afb1d78_0_739"/>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176" name="Google Shape;176;g29e2afb1d78_0_739"/>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177" name="Google Shape;177;g29e2afb1d78_0_739"/>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3B1A53"/>
              </a:buClr>
              <a:buSzPts val="3200"/>
              <a:buNone/>
              <a:defRPr>
                <a:solidFill>
                  <a:srgbClr val="3B1A53"/>
                </a:solidFill>
              </a:defRPr>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178" name="Google Shape;178;g29e2afb1d78_0_739"/>
          <p:cNvSpPr txBox="1">
            <a:spLocks noGrp="1"/>
          </p:cNvSpPr>
          <p:nvPr>
            <p:ph type="subTitle" idx="1"/>
          </p:nvPr>
        </p:nvSpPr>
        <p:spPr>
          <a:xfrm>
            <a:off x="493775" y="1533275"/>
            <a:ext cx="8520600" cy="61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9"/>
        <p:cNvGrpSpPr/>
        <p:nvPr/>
      </p:nvGrpSpPr>
      <p:grpSpPr>
        <a:xfrm>
          <a:off x="0" y="0"/>
          <a:ext cx="0" cy="0"/>
          <a:chOff x="0" y="0"/>
          <a:chExt cx="0" cy="0"/>
        </a:xfrm>
      </p:grpSpPr>
      <p:sp>
        <p:nvSpPr>
          <p:cNvPr id="180" name="Google Shape;180;g29e2afb1d78_0_744"/>
          <p:cNvSpPr>
            <a:spLocks noGrp="1"/>
          </p:cNvSpPr>
          <p:nvPr>
            <p:ph type="pic" idx="2"/>
          </p:nvPr>
        </p:nvSpPr>
        <p:spPr>
          <a:xfrm>
            <a:off x="5286900" y="285000"/>
            <a:ext cx="3607500" cy="3607500"/>
          </a:xfrm>
          <a:prstGeom prst="ellipse">
            <a:avLst/>
          </a:prstGeom>
          <a:noFill/>
          <a:ln>
            <a:noFill/>
          </a:ln>
        </p:spPr>
      </p:sp>
      <p:pic>
        <p:nvPicPr>
          <p:cNvPr id="181" name="Google Shape;181;g29e2afb1d78_0_744"/>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182" name="Google Shape;182;g29e2afb1d78_0_744"/>
          <p:cNvSpPr txBox="1">
            <a:spLocks noGrp="1"/>
          </p:cNvSpPr>
          <p:nvPr>
            <p:ph type="subTitle" idx="1"/>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rtl="0">
              <a:lnSpc>
                <a:spcPct val="115000"/>
              </a:lnSpc>
              <a:spcBef>
                <a:spcPts val="0"/>
              </a:spcBef>
              <a:spcAft>
                <a:spcPts val="0"/>
              </a:spcAft>
              <a:buClr>
                <a:schemeClr val="lt1"/>
              </a:buClr>
              <a:buSzPts val="1200"/>
              <a:buNone/>
              <a:defRPr sz="1200">
                <a:solidFill>
                  <a:schemeClr val="lt1"/>
                </a:solidFill>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
        <p:nvSpPr>
          <p:cNvPr id="183" name="Google Shape;183;g29e2afb1d78_0_744"/>
          <p:cNvSpPr txBox="1">
            <a:spLocks noGrp="1"/>
          </p:cNvSpPr>
          <p:nvPr>
            <p:ph type="subTitle" idx="3"/>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rtl="0">
              <a:lnSpc>
                <a:spcPct val="115000"/>
              </a:lnSpc>
              <a:spcBef>
                <a:spcPts val="0"/>
              </a:spcBef>
              <a:spcAft>
                <a:spcPts val="0"/>
              </a:spcAft>
              <a:buClr>
                <a:schemeClr val="lt1"/>
              </a:buClr>
              <a:buSzPts val="900"/>
              <a:buNone/>
              <a:defRPr sz="900">
                <a:solidFill>
                  <a:schemeClr val="lt1"/>
                </a:solidFill>
              </a:defRPr>
            </a:lvl1pPr>
            <a:lvl2pPr lvl="1" algn="l" rtl="0">
              <a:lnSpc>
                <a:spcPct val="115000"/>
              </a:lnSpc>
              <a:spcBef>
                <a:spcPts val="0"/>
              </a:spcBef>
              <a:spcAft>
                <a:spcPts val="0"/>
              </a:spcAft>
              <a:buClr>
                <a:schemeClr val="lt1"/>
              </a:buClr>
              <a:buSzPts val="1400"/>
              <a:buNone/>
              <a:defRPr>
                <a:solidFill>
                  <a:schemeClr val="lt1"/>
                </a:solidFill>
              </a:defRPr>
            </a:lvl2pPr>
            <a:lvl3pPr lvl="2" algn="l" rtl="0">
              <a:lnSpc>
                <a:spcPct val="115000"/>
              </a:lnSpc>
              <a:spcBef>
                <a:spcPts val="0"/>
              </a:spcBef>
              <a:spcAft>
                <a:spcPts val="0"/>
              </a:spcAft>
              <a:buClr>
                <a:schemeClr val="lt1"/>
              </a:buClr>
              <a:buSzPts val="1400"/>
              <a:buNone/>
              <a:defRPr>
                <a:solidFill>
                  <a:schemeClr val="lt1"/>
                </a:solidFill>
              </a:defRPr>
            </a:lvl3pPr>
            <a:lvl4pPr lvl="3" algn="l" rtl="0">
              <a:lnSpc>
                <a:spcPct val="115000"/>
              </a:lnSpc>
              <a:spcBef>
                <a:spcPts val="0"/>
              </a:spcBef>
              <a:spcAft>
                <a:spcPts val="0"/>
              </a:spcAft>
              <a:buClr>
                <a:schemeClr val="lt1"/>
              </a:buClr>
              <a:buSzPts val="1400"/>
              <a:buNone/>
              <a:defRPr>
                <a:solidFill>
                  <a:schemeClr val="lt1"/>
                </a:solidFill>
              </a:defRPr>
            </a:lvl4pPr>
            <a:lvl5pPr lvl="4" algn="l" rtl="0">
              <a:lnSpc>
                <a:spcPct val="115000"/>
              </a:lnSpc>
              <a:spcBef>
                <a:spcPts val="0"/>
              </a:spcBef>
              <a:spcAft>
                <a:spcPts val="0"/>
              </a:spcAft>
              <a:buClr>
                <a:schemeClr val="lt1"/>
              </a:buClr>
              <a:buSzPts val="1400"/>
              <a:buNone/>
              <a:defRPr>
                <a:solidFill>
                  <a:schemeClr val="lt1"/>
                </a:solidFill>
              </a:defRPr>
            </a:lvl5pPr>
            <a:lvl6pPr lvl="5" algn="l" rtl="0">
              <a:lnSpc>
                <a:spcPct val="115000"/>
              </a:lnSpc>
              <a:spcBef>
                <a:spcPts val="0"/>
              </a:spcBef>
              <a:spcAft>
                <a:spcPts val="0"/>
              </a:spcAft>
              <a:buClr>
                <a:schemeClr val="lt1"/>
              </a:buClr>
              <a:buSzPts val="1400"/>
              <a:buNone/>
              <a:defRPr>
                <a:solidFill>
                  <a:schemeClr val="lt1"/>
                </a:solidFill>
              </a:defRPr>
            </a:lvl6pPr>
            <a:lvl7pPr lvl="6" algn="l" rtl="0">
              <a:lnSpc>
                <a:spcPct val="115000"/>
              </a:lnSpc>
              <a:spcBef>
                <a:spcPts val="0"/>
              </a:spcBef>
              <a:spcAft>
                <a:spcPts val="0"/>
              </a:spcAft>
              <a:buClr>
                <a:schemeClr val="lt1"/>
              </a:buClr>
              <a:buSzPts val="1400"/>
              <a:buNone/>
              <a:defRPr>
                <a:solidFill>
                  <a:schemeClr val="lt1"/>
                </a:solidFill>
              </a:defRPr>
            </a:lvl7pPr>
            <a:lvl8pPr lvl="7" algn="l" rtl="0">
              <a:lnSpc>
                <a:spcPct val="115000"/>
              </a:lnSpc>
              <a:spcBef>
                <a:spcPts val="0"/>
              </a:spcBef>
              <a:spcAft>
                <a:spcPts val="0"/>
              </a:spcAft>
              <a:buClr>
                <a:schemeClr val="lt1"/>
              </a:buClr>
              <a:buSzPts val="1400"/>
              <a:buNone/>
              <a:defRPr>
                <a:solidFill>
                  <a:schemeClr val="lt1"/>
                </a:solidFill>
              </a:defRPr>
            </a:lvl8pPr>
            <a:lvl9pPr lvl="8" algn="l" rtl="0">
              <a:lnSpc>
                <a:spcPct val="115000"/>
              </a:lnSpc>
              <a:spcBef>
                <a:spcPts val="0"/>
              </a:spcBef>
              <a:spcAft>
                <a:spcPts val="0"/>
              </a:spcAft>
              <a:buClr>
                <a:schemeClr val="lt1"/>
              </a:buClr>
              <a:buSzPts val="1400"/>
              <a:buNone/>
              <a:defRPr>
                <a:solidFill>
                  <a:schemeClr val="lt1"/>
                </a:solidFill>
              </a:defRPr>
            </a:lvl9pPr>
          </a:lstStyle>
          <a:p>
            <a:endParaRPr/>
          </a:p>
        </p:txBody>
      </p:sp>
      <p:pic>
        <p:nvPicPr>
          <p:cNvPr id="184" name="Google Shape;184;g29e2afb1d78_0_744"/>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185" name="Google Shape;185;g29e2afb1d78_0_744"/>
          <p:cNvSpPr txBox="1">
            <a:spLocks noGrp="1"/>
          </p:cNvSpPr>
          <p:nvPr>
            <p:ph type="title"/>
          </p:nvPr>
        </p:nvSpPr>
        <p:spPr>
          <a:xfrm>
            <a:off x="229775" y="445025"/>
            <a:ext cx="5155500" cy="611700"/>
          </a:xfrm>
          <a:prstGeom prst="rect">
            <a:avLst/>
          </a:prstGeom>
          <a:noFill/>
          <a:ln>
            <a:noFill/>
          </a:ln>
        </p:spPr>
        <p:txBody>
          <a:bodyPr spcFirstLastPara="1" wrap="square" lIns="91425" tIns="91425" rIns="91425" bIns="91425" anchor="t" anchorCtr="0">
            <a:noAutofit/>
          </a:bodyPr>
          <a:lstStyle>
            <a:lvl1pPr lvl="0" algn="l" rtl="0">
              <a:lnSpc>
                <a:spcPct val="75000"/>
              </a:lnSpc>
              <a:spcBef>
                <a:spcPts val="0"/>
              </a:spcBef>
              <a:spcAft>
                <a:spcPts val="0"/>
              </a:spcAft>
              <a:buSzPts val="2800"/>
              <a:buNone/>
              <a:defRPr sz="2800"/>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86" name="Google Shape;186;g29e2afb1d78_0_744"/>
          <p:cNvSpPr txBox="1">
            <a:spLocks noGrp="1"/>
          </p:cNvSpPr>
          <p:nvPr>
            <p:ph type="body" idx="4"/>
          </p:nvPr>
        </p:nvSpPr>
        <p:spPr>
          <a:xfrm>
            <a:off x="252400" y="1148750"/>
            <a:ext cx="4952400" cy="3163800"/>
          </a:xfrm>
          <a:prstGeom prst="rect">
            <a:avLst/>
          </a:prstGeom>
          <a:noFill/>
          <a:ln>
            <a:noFill/>
          </a:ln>
        </p:spPr>
        <p:txBody>
          <a:bodyPr spcFirstLastPara="1" wrap="square" lIns="91425" tIns="91425" rIns="91425" bIns="91425" anchor="t" anchorCtr="0">
            <a:noAutofit/>
          </a:bodyPr>
          <a:lstStyle>
            <a:lvl1pPr marL="457200" lvl="0" indent="-368300" algn="l" rtl="0">
              <a:lnSpc>
                <a:spcPct val="115000"/>
              </a:lnSpc>
              <a:spcBef>
                <a:spcPts val="0"/>
              </a:spcBef>
              <a:spcAft>
                <a:spcPts val="0"/>
              </a:spcAft>
              <a:buSzPts val="22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187" name="Google Shape;187;g29e2afb1d78_0_744"/>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88"/>
        <p:cNvGrpSpPr/>
        <p:nvPr/>
      </p:nvGrpSpPr>
      <p:grpSpPr>
        <a:xfrm>
          <a:off x="0" y="0"/>
          <a:ext cx="0" cy="0"/>
          <a:chOff x="0" y="0"/>
          <a:chExt cx="0" cy="0"/>
        </a:xfrm>
      </p:grpSpPr>
      <p:sp>
        <p:nvSpPr>
          <p:cNvPr id="189" name="Google Shape;189;g29e2afb1d78_0_753"/>
          <p:cNvSpPr txBox="1">
            <a:spLocks noGrp="1"/>
          </p:cNvSpPr>
          <p:nvPr>
            <p:ph type="title"/>
          </p:nvPr>
        </p:nvSpPr>
        <p:spPr>
          <a:xfrm>
            <a:off x="3912250" y="445025"/>
            <a:ext cx="5155500" cy="611700"/>
          </a:xfrm>
          <a:prstGeom prst="rect">
            <a:avLst/>
          </a:prstGeom>
          <a:noFill/>
          <a:ln>
            <a:noFill/>
          </a:ln>
        </p:spPr>
        <p:txBody>
          <a:bodyPr spcFirstLastPara="1" wrap="square" lIns="91425" tIns="91425" rIns="91425" bIns="91425" anchor="t" anchorCtr="0">
            <a:noAutofit/>
          </a:bodyPr>
          <a:lstStyle>
            <a:lvl1pPr lvl="0" algn="l" rtl="0">
              <a:lnSpc>
                <a:spcPct val="75000"/>
              </a:lnSpc>
              <a:spcBef>
                <a:spcPts val="0"/>
              </a:spcBef>
              <a:spcAft>
                <a:spcPts val="0"/>
              </a:spcAft>
              <a:buSzPts val="2800"/>
              <a:buNone/>
              <a:defRPr sz="2800"/>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90" name="Google Shape;190;g29e2afb1d78_0_753"/>
          <p:cNvSpPr>
            <a:spLocks noGrp="1"/>
          </p:cNvSpPr>
          <p:nvPr>
            <p:ph type="pic" idx="2"/>
          </p:nvPr>
        </p:nvSpPr>
        <p:spPr>
          <a:xfrm>
            <a:off x="284100" y="285000"/>
            <a:ext cx="3607500" cy="3607500"/>
          </a:xfrm>
          <a:prstGeom prst="ellipse">
            <a:avLst/>
          </a:prstGeom>
          <a:noFill/>
          <a:ln>
            <a:noFill/>
          </a:ln>
        </p:spPr>
      </p:sp>
      <p:sp>
        <p:nvSpPr>
          <p:cNvPr id="191" name="Google Shape;191;g29e2afb1d78_0_753"/>
          <p:cNvSpPr txBox="1">
            <a:spLocks noGrp="1"/>
          </p:cNvSpPr>
          <p:nvPr>
            <p:ph type="body" idx="1"/>
          </p:nvPr>
        </p:nvSpPr>
        <p:spPr>
          <a:xfrm>
            <a:off x="3934875" y="1148750"/>
            <a:ext cx="5078100" cy="3163800"/>
          </a:xfrm>
          <a:prstGeom prst="rect">
            <a:avLst/>
          </a:prstGeom>
          <a:noFill/>
          <a:ln>
            <a:noFill/>
          </a:ln>
        </p:spPr>
        <p:txBody>
          <a:bodyPr spcFirstLastPara="1" wrap="square" lIns="91425" tIns="91425" rIns="91425" bIns="91425" anchor="t" anchorCtr="0">
            <a:noAutofit/>
          </a:bodyPr>
          <a:lstStyle>
            <a:lvl1pPr marL="457200" lvl="0" indent="-368300" algn="l" rtl="0">
              <a:lnSpc>
                <a:spcPct val="115000"/>
              </a:lnSpc>
              <a:spcBef>
                <a:spcPts val="0"/>
              </a:spcBef>
              <a:spcAft>
                <a:spcPts val="0"/>
              </a:spcAft>
              <a:buSzPts val="22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pic>
        <p:nvPicPr>
          <p:cNvPr id="192" name="Google Shape;192;g29e2afb1d78_0_753"/>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193" name="Google Shape;193;g29e2afb1d78_0_753"/>
          <p:cNvSpPr txBox="1">
            <a:spLocks noGrp="1"/>
          </p:cNvSpPr>
          <p:nvPr>
            <p:ph type="subTitle" idx="3"/>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rtl="0">
              <a:lnSpc>
                <a:spcPct val="115000"/>
              </a:lnSpc>
              <a:spcBef>
                <a:spcPts val="0"/>
              </a:spcBef>
              <a:spcAft>
                <a:spcPts val="0"/>
              </a:spcAft>
              <a:buClr>
                <a:schemeClr val="lt1"/>
              </a:buClr>
              <a:buSzPts val="1200"/>
              <a:buNone/>
              <a:defRPr sz="1200">
                <a:solidFill>
                  <a:schemeClr val="lt1"/>
                </a:solidFill>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
        <p:nvSpPr>
          <p:cNvPr id="194" name="Google Shape;194;g29e2afb1d78_0_753"/>
          <p:cNvSpPr txBox="1">
            <a:spLocks noGrp="1"/>
          </p:cNvSpPr>
          <p:nvPr>
            <p:ph type="subTitle" idx="4"/>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rtl="0">
              <a:lnSpc>
                <a:spcPct val="115000"/>
              </a:lnSpc>
              <a:spcBef>
                <a:spcPts val="0"/>
              </a:spcBef>
              <a:spcAft>
                <a:spcPts val="0"/>
              </a:spcAft>
              <a:buClr>
                <a:schemeClr val="lt1"/>
              </a:buClr>
              <a:buSzPts val="900"/>
              <a:buNone/>
              <a:defRPr sz="900">
                <a:solidFill>
                  <a:schemeClr val="lt1"/>
                </a:solidFill>
              </a:defRPr>
            </a:lvl1pPr>
            <a:lvl2pPr lvl="1" algn="l" rtl="0">
              <a:lnSpc>
                <a:spcPct val="115000"/>
              </a:lnSpc>
              <a:spcBef>
                <a:spcPts val="0"/>
              </a:spcBef>
              <a:spcAft>
                <a:spcPts val="0"/>
              </a:spcAft>
              <a:buClr>
                <a:schemeClr val="lt1"/>
              </a:buClr>
              <a:buSzPts val="1400"/>
              <a:buNone/>
              <a:defRPr>
                <a:solidFill>
                  <a:schemeClr val="lt1"/>
                </a:solidFill>
              </a:defRPr>
            </a:lvl2pPr>
            <a:lvl3pPr lvl="2" algn="l" rtl="0">
              <a:lnSpc>
                <a:spcPct val="115000"/>
              </a:lnSpc>
              <a:spcBef>
                <a:spcPts val="0"/>
              </a:spcBef>
              <a:spcAft>
                <a:spcPts val="0"/>
              </a:spcAft>
              <a:buClr>
                <a:schemeClr val="lt1"/>
              </a:buClr>
              <a:buSzPts val="1400"/>
              <a:buNone/>
              <a:defRPr>
                <a:solidFill>
                  <a:schemeClr val="lt1"/>
                </a:solidFill>
              </a:defRPr>
            </a:lvl3pPr>
            <a:lvl4pPr lvl="3" algn="l" rtl="0">
              <a:lnSpc>
                <a:spcPct val="115000"/>
              </a:lnSpc>
              <a:spcBef>
                <a:spcPts val="0"/>
              </a:spcBef>
              <a:spcAft>
                <a:spcPts val="0"/>
              </a:spcAft>
              <a:buClr>
                <a:schemeClr val="lt1"/>
              </a:buClr>
              <a:buSzPts val="1400"/>
              <a:buNone/>
              <a:defRPr>
                <a:solidFill>
                  <a:schemeClr val="lt1"/>
                </a:solidFill>
              </a:defRPr>
            </a:lvl4pPr>
            <a:lvl5pPr lvl="4" algn="l" rtl="0">
              <a:lnSpc>
                <a:spcPct val="115000"/>
              </a:lnSpc>
              <a:spcBef>
                <a:spcPts val="0"/>
              </a:spcBef>
              <a:spcAft>
                <a:spcPts val="0"/>
              </a:spcAft>
              <a:buClr>
                <a:schemeClr val="lt1"/>
              </a:buClr>
              <a:buSzPts val="1400"/>
              <a:buNone/>
              <a:defRPr>
                <a:solidFill>
                  <a:schemeClr val="lt1"/>
                </a:solidFill>
              </a:defRPr>
            </a:lvl5pPr>
            <a:lvl6pPr lvl="5" algn="l" rtl="0">
              <a:lnSpc>
                <a:spcPct val="115000"/>
              </a:lnSpc>
              <a:spcBef>
                <a:spcPts val="0"/>
              </a:spcBef>
              <a:spcAft>
                <a:spcPts val="0"/>
              </a:spcAft>
              <a:buClr>
                <a:schemeClr val="lt1"/>
              </a:buClr>
              <a:buSzPts val="1400"/>
              <a:buNone/>
              <a:defRPr>
                <a:solidFill>
                  <a:schemeClr val="lt1"/>
                </a:solidFill>
              </a:defRPr>
            </a:lvl6pPr>
            <a:lvl7pPr lvl="6" algn="l" rtl="0">
              <a:lnSpc>
                <a:spcPct val="115000"/>
              </a:lnSpc>
              <a:spcBef>
                <a:spcPts val="0"/>
              </a:spcBef>
              <a:spcAft>
                <a:spcPts val="0"/>
              </a:spcAft>
              <a:buClr>
                <a:schemeClr val="lt1"/>
              </a:buClr>
              <a:buSzPts val="1400"/>
              <a:buNone/>
              <a:defRPr>
                <a:solidFill>
                  <a:schemeClr val="lt1"/>
                </a:solidFill>
              </a:defRPr>
            </a:lvl7pPr>
            <a:lvl8pPr lvl="7" algn="l" rtl="0">
              <a:lnSpc>
                <a:spcPct val="115000"/>
              </a:lnSpc>
              <a:spcBef>
                <a:spcPts val="0"/>
              </a:spcBef>
              <a:spcAft>
                <a:spcPts val="0"/>
              </a:spcAft>
              <a:buClr>
                <a:schemeClr val="lt1"/>
              </a:buClr>
              <a:buSzPts val="1400"/>
              <a:buNone/>
              <a:defRPr>
                <a:solidFill>
                  <a:schemeClr val="lt1"/>
                </a:solidFill>
              </a:defRPr>
            </a:lvl8pPr>
            <a:lvl9pPr lvl="8" algn="l" rtl="0">
              <a:lnSpc>
                <a:spcPct val="115000"/>
              </a:lnSpc>
              <a:spcBef>
                <a:spcPts val="0"/>
              </a:spcBef>
              <a:spcAft>
                <a:spcPts val="0"/>
              </a:spcAft>
              <a:buClr>
                <a:schemeClr val="lt1"/>
              </a:buClr>
              <a:buSzPts val="1400"/>
              <a:buNone/>
              <a:defRPr>
                <a:solidFill>
                  <a:schemeClr val="lt1"/>
                </a:solidFill>
              </a:defRPr>
            </a:lvl9pPr>
          </a:lstStyle>
          <a:p>
            <a:endParaRPr/>
          </a:p>
        </p:txBody>
      </p:sp>
      <p:pic>
        <p:nvPicPr>
          <p:cNvPr id="195" name="Google Shape;195;g29e2afb1d78_0_753"/>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196" name="Google Shape;196;g29e2afb1d78_0_753"/>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3"/>
        <p:cNvGrpSpPr/>
        <p:nvPr/>
      </p:nvGrpSpPr>
      <p:grpSpPr>
        <a:xfrm>
          <a:off x="0" y="0"/>
          <a:ext cx="0" cy="0"/>
          <a:chOff x="0" y="0"/>
          <a:chExt cx="0" cy="0"/>
        </a:xfrm>
      </p:grpSpPr>
      <p:pic>
        <p:nvPicPr>
          <p:cNvPr id="74" name="Google Shape;74;g29e1eff5451_0_1734"/>
          <p:cNvPicPr preferRelativeResize="0"/>
          <p:nvPr/>
        </p:nvPicPr>
        <p:blipFill rotWithShape="1">
          <a:blip r:embed="rId2">
            <a:alphaModFix/>
          </a:blip>
          <a:srcRect/>
          <a:stretch/>
        </p:blipFill>
        <p:spPr>
          <a:xfrm>
            <a:off x="0" y="0"/>
            <a:ext cx="9144005" cy="5143503"/>
          </a:xfrm>
          <a:prstGeom prst="rect">
            <a:avLst/>
          </a:prstGeom>
          <a:noFill/>
          <a:ln>
            <a:noFill/>
          </a:ln>
        </p:spPr>
      </p:pic>
      <p:sp>
        <p:nvSpPr>
          <p:cNvPr id="75" name="Google Shape;75;g29e1eff5451_0_1734"/>
          <p:cNvSpPr txBox="1">
            <a:spLocks noGrp="1"/>
          </p:cNvSpPr>
          <p:nvPr>
            <p:ph type="title"/>
          </p:nvPr>
        </p:nvSpPr>
        <p:spPr>
          <a:xfrm>
            <a:off x="0" y="0"/>
            <a:ext cx="9144000" cy="1063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rgbClr val="434343"/>
              </a:buClr>
              <a:buSzPts val="2800"/>
              <a:buFont typeface="Calibri"/>
              <a:buNone/>
              <a:defRPr sz="2800" b="1"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6" name="Google Shape;76;g29e1eff5451_0_1734"/>
          <p:cNvSpPr txBox="1">
            <a:spLocks noGrp="1"/>
          </p:cNvSpPr>
          <p:nvPr>
            <p:ph type="body" idx="1"/>
          </p:nvPr>
        </p:nvSpPr>
        <p:spPr>
          <a:xfrm>
            <a:off x="152400" y="1294400"/>
            <a:ext cx="8839200" cy="3334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g29e1eff5451_0_1734"/>
          <p:cNvSpPr txBox="1"/>
          <p:nvPr/>
        </p:nvSpPr>
        <p:spPr>
          <a:xfrm>
            <a:off x="6800850" y="47414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1100" b="1" i="0" u="none" strike="noStrike" cap="none">
                <a:solidFill>
                  <a:srgbClr val="FFFFFF"/>
                </a:solidFill>
                <a:latin typeface="Calibri"/>
                <a:ea typeface="Calibri"/>
                <a:cs typeface="Calibri"/>
                <a:sym typeface="Calibri"/>
              </a:rPr>
              <a:t>‹#›</a:t>
            </a:fld>
            <a:endParaRPr sz="1100" b="1"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 table">
  <p:cSld name="TITLE_AND_BODY_1">
    <p:spTree>
      <p:nvGrpSpPr>
        <p:cNvPr id="1" name="Shape 197"/>
        <p:cNvGrpSpPr/>
        <p:nvPr/>
      </p:nvGrpSpPr>
      <p:grpSpPr>
        <a:xfrm>
          <a:off x="0" y="0"/>
          <a:ext cx="0" cy="0"/>
          <a:chOff x="0" y="0"/>
          <a:chExt cx="0" cy="0"/>
        </a:xfrm>
      </p:grpSpPr>
      <p:pic>
        <p:nvPicPr>
          <p:cNvPr id="198" name="Google Shape;198;g29e2afb1d78_0_762"/>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pic>
        <p:nvPicPr>
          <p:cNvPr id="199" name="Google Shape;199;g29e2afb1d78_0_762"/>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200" name="Google Shape;200;g29e2afb1d78_0_76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sz="2800"/>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201" name="Google Shape;201;g29e2afb1d78_0_762"/>
          <p:cNvSpPr txBox="1">
            <a:spLocks noGrp="1"/>
          </p:cNvSpPr>
          <p:nvPr>
            <p:ph type="subTitle" idx="1"/>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rtl="0">
              <a:lnSpc>
                <a:spcPct val="115000"/>
              </a:lnSpc>
              <a:spcBef>
                <a:spcPts val="0"/>
              </a:spcBef>
              <a:spcAft>
                <a:spcPts val="0"/>
              </a:spcAft>
              <a:buClr>
                <a:schemeClr val="lt1"/>
              </a:buClr>
              <a:buSzPts val="1200"/>
              <a:buNone/>
              <a:defRPr sz="1200">
                <a:solidFill>
                  <a:schemeClr val="lt1"/>
                </a:solidFill>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
        <p:nvSpPr>
          <p:cNvPr id="202" name="Google Shape;202;g29e2afb1d78_0_762"/>
          <p:cNvSpPr txBox="1">
            <a:spLocks noGrp="1"/>
          </p:cNvSpPr>
          <p:nvPr>
            <p:ph type="subTitle" idx="2"/>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rtl="0">
              <a:lnSpc>
                <a:spcPct val="115000"/>
              </a:lnSpc>
              <a:spcBef>
                <a:spcPts val="0"/>
              </a:spcBef>
              <a:spcAft>
                <a:spcPts val="0"/>
              </a:spcAft>
              <a:buClr>
                <a:schemeClr val="lt1"/>
              </a:buClr>
              <a:buSzPts val="900"/>
              <a:buNone/>
              <a:defRPr sz="900">
                <a:solidFill>
                  <a:schemeClr val="lt1"/>
                </a:solidFill>
              </a:defRPr>
            </a:lvl1pPr>
            <a:lvl2pPr lvl="1" algn="l" rtl="0">
              <a:lnSpc>
                <a:spcPct val="115000"/>
              </a:lnSpc>
              <a:spcBef>
                <a:spcPts val="0"/>
              </a:spcBef>
              <a:spcAft>
                <a:spcPts val="0"/>
              </a:spcAft>
              <a:buClr>
                <a:schemeClr val="lt1"/>
              </a:buClr>
              <a:buSzPts val="1400"/>
              <a:buNone/>
              <a:defRPr>
                <a:solidFill>
                  <a:schemeClr val="lt1"/>
                </a:solidFill>
              </a:defRPr>
            </a:lvl2pPr>
            <a:lvl3pPr lvl="2" algn="l" rtl="0">
              <a:lnSpc>
                <a:spcPct val="115000"/>
              </a:lnSpc>
              <a:spcBef>
                <a:spcPts val="0"/>
              </a:spcBef>
              <a:spcAft>
                <a:spcPts val="0"/>
              </a:spcAft>
              <a:buClr>
                <a:schemeClr val="lt1"/>
              </a:buClr>
              <a:buSzPts val="1400"/>
              <a:buNone/>
              <a:defRPr>
                <a:solidFill>
                  <a:schemeClr val="lt1"/>
                </a:solidFill>
              </a:defRPr>
            </a:lvl3pPr>
            <a:lvl4pPr lvl="3" algn="l" rtl="0">
              <a:lnSpc>
                <a:spcPct val="115000"/>
              </a:lnSpc>
              <a:spcBef>
                <a:spcPts val="0"/>
              </a:spcBef>
              <a:spcAft>
                <a:spcPts val="0"/>
              </a:spcAft>
              <a:buClr>
                <a:schemeClr val="lt1"/>
              </a:buClr>
              <a:buSzPts val="1400"/>
              <a:buNone/>
              <a:defRPr>
                <a:solidFill>
                  <a:schemeClr val="lt1"/>
                </a:solidFill>
              </a:defRPr>
            </a:lvl4pPr>
            <a:lvl5pPr lvl="4" algn="l" rtl="0">
              <a:lnSpc>
                <a:spcPct val="115000"/>
              </a:lnSpc>
              <a:spcBef>
                <a:spcPts val="0"/>
              </a:spcBef>
              <a:spcAft>
                <a:spcPts val="0"/>
              </a:spcAft>
              <a:buClr>
                <a:schemeClr val="lt1"/>
              </a:buClr>
              <a:buSzPts val="1400"/>
              <a:buNone/>
              <a:defRPr>
                <a:solidFill>
                  <a:schemeClr val="lt1"/>
                </a:solidFill>
              </a:defRPr>
            </a:lvl5pPr>
            <a:lvl6pPr lvl="5" algn="l" rtl="0">
              <a:lnSpc>
                <a:spcPct val="115000"/>
              </a:lnSpc>
              <a:spcBef>
                <a:spcPts val="0"/>
              </a:spcBef>
              <a:spcAft>
                <a:spcPts val="0"/>
              </a:spcAft>
              <a:buClr>
                <a:schemeClr val="lt1"/>
              </a:buClr>
              <a:buSzPts val="1400"/>
              <a:buNone/>
              <a:defRPr>
                <a:solidFill>
                  <a:schemeClr val="lt1"/>
                </a:solidFill>
              </a:defRPr>
            </a:lvl6pPr>
            <a:lvl7pPr lvl="6" algn="l" rtl="0">
              <a:lnSpc>
                <a:spcPct val="115000"/>
              </a:lnSpc>
              <a:spcBef>
                <a:spcPts val="0"/>
              </a:spcBef>
              <a:spcAft>
                <a:spcPts val="0"/>
              </a:spcAft>
              <a:buClr>
                <a:schemeClr val="lt1"/>
              </a:buClr>
              <a:buSzPts val="1400"/>
              <a:buNone/>
              <a:defRPr>
                <a:solidFill>
                  <a:schemeClr val="lt1"/>
                </a:solidFill>
              </a:defRPr>
            </a:lvl7pPr>
            <a:lvl8pPr lvl="7" algn="l" rtl="0">
              <a:lnSpc>
                <a:spcPct val="115000"/>
              </a:lnSpc>
              <a:spcBef>
                <a:spcPts val="0"/>
              </a:spcBef>
              <a:spcAft>
                <a:spcPts val="0"/>
              </a:spcAft>
              <a:buClr>
                <a:schemeClr val="lt1"/>
              </a:buClr>
              <a:buSzPts val="1400"/>
              <a:buNone/>
              <a:defRPr>
                <a:solidFill>
                  <a:schemeClr val="lt1"/>
                </a:solidFill>
              </a:defRPr>
            </a:lvl8pPr>
            <a:lvl9pPr lvl="8" algn="l" rtl="0">
              <a:lnSpc>
                <a:spcPct val="115000"/>
              </a:lnSpc>
              <a:spcBef>
                <a:spcPts val="0"/>
              </a:spcBef>
              <a:spcAft>
                <a:spcPts val="0"/>
              </a:spcAft>
              <a:buClr>
                <a:schemeClr val="lt1"/>
              </a:buClr>
              <a:buSzPts val="1400"/>
              <a:buNone/>
              <a:defRPr>
                <a:solidFill>
                  <a:schemeClr val="lt1"/>
                </a:solidFill>
              </a:defRPr>
            </a:lvl9pPr>
          </a:lstStyle>
          <a:p>
            <a:endParaRPr/>
          </a:p>
        </p:txBody>
      </p:sp>
      <p:sp>
        <p:nvSpPr>
          <p:cNvPr id="203" name="Google Shape;203;g29e2afb1d78_0_762"/>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4"/>
        <p:cNvGrpSpPr/>
        <p:nvPr/>
      </p:nvGrpSpPr>
      <p:grpSpPr>
        <a:xfrm>
          <a:off x="0" y="0"/>
          <a:ext cx="0" cy="0"/>
          <a:chOff x="0" y="0"/>
          <a:chExt cx="0" cy="0"/>
        </a:xfrm>
      </p:grpSpPr>
      <p:pic>
        <p:nvPicPr>
          <p:cNvPr id="205" name="Google Shape;205;g29e2afb1d78_0_769"/>
          <p:cNvPicPr preferRelativeResize="0"/>
          <p:nvPr/>
        </p:nvPicPr>
        <p:blipFill rotWithShape="1">
          <a:blip r:embed="rId2">
            <a:alphaModFix/>
          </a:blip>
          <a:srcRect/>
          <a:stretch/>
        </p:blipFill>
        <p:spPr>
          <a:xfrm>
            <a:off x="0" y="0"/>
            <a:ext cx="9144005" cy="5143503"/>
          </a:xfrm>
          <a:prstGeom prst="rect">
            <a:avLst/>
          </a:prstGeom>
          <a:noFill/>
          <a:ln>
            <a:noFill/>
          </a:ln>
        </p:spPr>
      </p:pic>
      <p:sp>
        <p:nvSpPr>
          <p:cNvPr id="206" name="Google Shape;206;g29e2afb1d78_0_769"/>
          <p:cNvSpPr txBox="1">
            <a:spLocks noGrp="1"/>
          </p:cNvSpPr>
          <p:nvPr>
            <p:ph type="title"/>
          </p:nvPr>
        </p:nvSpPr>
        <p:spPr>
          <a:xfrm>
            <a:off x="0" y="0"/>
            <a:ext cx="9144000" cy="1063500"/>
          </a:xfrm>
          <a:prstGeom prst="rect">
            <a:avLst/>
          </a:prstGeom>
          <a:noFill/>
          <a:ln>
            <a:noFill/>
          </a:ln>
        </p:spPr>
        <p:txBody>
          <a:bodyPr spcFirstLastPara="1" wrap="square" lIns="91425" tIns="91425" rIns="91425" bIns="91425" anchor="ctr" anchorCtr="0">
            <a:normAutofit/>
          </a:bodyPr>
          <a:lstStyle>
            <a:lvl1pPr marL="0" marR="0" lvl="0" indent="0" algn="ctr" rtl="0">
              <a:lnSpc>
                <a:spcPct val="90000"/>
              </a:lnSpc>
              <a:spcBef>
                <a:spcPts val="0"/>
              </a:spcBef>
              <a:spcAft>
                <a:spcPts val="0"/>
              </a:spcAft>
              <a:buClr>
                <a:srgbClr val="434343"/>
              </a:buClr>
              <a:buSzPts val="2800"/>
              <a:buFont typeface="Calibri"/>
              <a:buNone/>
              <a:defRPr sz="2800" b="1" i="0" u="none" strike="noStrike" cap="none">
                <a:solidFill>
                  <a:srgbClr val="434343"/>
                </a:solidFill>
                <a:latin typeface="Calibri"/>
                <a:ea typeface="Calibri"/>
                <a:cs typeface="Calibri"/>
                <a:sym typeface="Calibri"/>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
        <p:nvSpPr>
          <p:cNvPr id="207" name="Google Shape;207;g29e2afb1d78_0_769"/>
          <p:cNvSpPr txBox="1">
            <a:spLocks noGrp="1"/>
          </p:cNvSpPr>
          <p:nvPr>
            <p:ph type="body" idx="1"/>
          </p:nvPr>
        </p:nvSpPr>
        <p:spPr>
          <a:xfrm>
            <a:off x="152400" y="1294400"/>
            <a:ext cx="8839200" cy="3334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8" name="Google Shape;208;g29e2afb1d78_0_769"/>
          <p:cNvSpPr txBox="1"/>
          <p:nvPr/>
        </p:nvSpPr>
        <p:spPr>
          <a:xfrm>
            <a:off x="6800850" y="47414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1100" b="1" i="0" u="none" strike="noStrike" cap="none">
                <a:solidFill>
                  <a:srgbClr val="FFFFFF"/>
                </a:solidFill>
                <a:latin typeface="Calibri"/>
                <a:ea typeface="Calibri"/>
                <a:cs typeface="Calibri"/>
                <a:sym typeface="Calibri"/>
              </a:rPr>
              <a:t>‹#›</a:t>
            </a:fld>
            <a:endParaRPr sz="1100" b="1"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Footer Only)">
  <p:cSld name="CUSTOM">
    <p:spTree>
      <p:nvGrpSpPr>
        <p:cNvPr id="1" name="Shape 209"/>
        <p:cNvGrpSpPr/>
        <p:nvPr/>
      </p:nvGrpSpPr>
      <p:grpSpPr>
        <a:xfrm>
          <a:off x="0" y="0"/>
          <a:ext cx="0" cy="0"/>
          <a:chOff x="0" y="0"/>
          <a:chExt cx="0" cy="0"/>
        </a:xfrm>
      </p:grpSpPr>
      <p:pic>
        <p:nvPicPr>
          <p:cNvPr id="210" name="Google Shape;210;g29e2afb1d78_0_774"/>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11" name="Google Shape;211;g29e2afb1d78_0_774"/>
          <p:cNvSpPr txBox="1">
            <a:spLocks noGrp="1"/>
          </p:cNvSpPr>
          <p:nvPr>
            <p:ph type="body" idx="1"/>
          </p:nvPr>
        </p:nvSpPr>
        <p:spPr>
          <a:xfrm>
            <a:off x="152400" y="1294400"/>
            <a:ext cx="8839200" cy="3334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2" name="Google Shape;212;g29e2afb1d78_0_774"/>
          <p:cNvSpPr txBox="1">
            <a:spLocks noGrp="1"/>
          </p:cNvSpPr>
          <p:nvPr>
            <p:ph type="title"/>
          </p:nvPr>
        </p:nvSpPr>
        <p:spPr>
          <a:xfrm>
            <a:off x="0" y="0"/>
            <a:ext cx="9144000" cy="1063500"/>
          </a:xfrm>
          <a:prstGeom prst="rect">
            <a:avLst/>
          </a:prstGeom>
          <a:noFill/>
          <a:ln>
            <a:noFill/>
          </a:ln>
        </p:spPr>
        <p:txBody>
          <a:bodyPr spcFirstLastPara="1" wrap="square" lIns="91425" tIns="91425" rIns="91425" bIns="91425" anchor="ctr" anchorCtr="0">
            <a:normAutofit/>
          </a:bodyPr>
          <a:lstStyle>
            <a:lvl1pPr marL="0" marR="0" lvl="0" indent="0" algn="ctr" rtl="0">
              <a:lnSpc>
                <a:spcPct val="90000"/>
              </a:lnSpc>
              <a:spcBef>
                <a:spcPts val="0"/>
              </a:spcBef>
              <a:spcAft>
                <a:spcPts val="0"/>
              </a:spcAft>
              <a:buClr>
                <a:srgbClr val="434343"/>
              </a:buClr>
              <a:buSzPts val="2800"/>
              <a:buFont typeface="Calibri"/>
              <a:buNone/>
              <a:defRPr sz="2800" b="1" i="0" u="none" strike="noStrike" cap="none">
                <a:solidFill>
                  <a:srgbClr val="434343"/>
                </a:solidFill>
                <a:latin typeface="Calibri"/>
                <a:ea typeface="Calibri"/>
                <a:cs typeface="Calibri"/>
                <a:sym typeface="Calibri"/>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78"/>
        <p:cNvGrpSpPr/>
        <p:nvPr/>
      </p:nvGrpSpPr>
      <p:grpSpPr>
        <a:xfrm>
          <a:off x="0" y="0"/>
          <a:ext cx="0" cy="0"/>
          <a:chOff x="0" y="0"/>
          <a:chExt cx="0" cy="0"/>
        </a:xfrm>
      </p:grpSpPr>
      <p:pic>
        <p:nvPicPr>
          <p:cNvPr id="79" name="Google Shape;79;g29e1eff5451_0_1739"/>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80" name="Google Shape;80;g29e1eff5451_0_1739"/>
          <p:cNvSpPr txBox="1">
            <a:spLocks noGrp="1"/>
          </p:cNvSpPr>
          <p:nvPr>
            <p:ph type="title"/>
          </p:nvPr>
        </p:nvSpPr>
        <p:spPr>
          <a:xfrm>
            <a:off x="0" y="1148925"/>
            <a:ext cx="9144000" cy="2848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43434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Footer Only)">
  <p:cSld name="CUSTOM">
    <p:spTree>
      <p:nvGrpSpPr>
        <p:cNvPr id="1" name="Shape 81"/>
        <p:cNvGrpSpPr/>
        <p:nvPr/>
      </p:nvGrpSpPr>
      <p:grpSpPr>
        <a:xfrm>
          <a:off x="0" y="0"/>
          <a:ext cx="0" cy="0"/>
          <a:chOff x="0" y="0"/>
          <a:chExt cx="0" cy="0"/>
        </a:xfrm>
      </p:grpSpPr>
      <p:pic>
        <p:nvPicPr>
          <p:cNvPr id="82" name="Google Shape;82;g29e1eff5451_0_174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83" name="Google Shape;83;g29e1eff5451_0_1742"/>
          <p:cNvSpPr txBox="1">
            <a:spLocks noGrp="1"/>
          </p:cNvSpPr>
          <p:nvPr>
            <p:ph type="body" idx="1"/>
          </p:nvPr>
        </p:nvSpPr>
        <p:spPr>
          <a:xfrm>
            <a:off x="152400" y="1294400"/>
            <a:ext cx="8839200" cy="3334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g29e1eff5451_0_1742"/>
          <p:cNvSpPr txBox="1">
            <a:spLocks noGrp="1"/>
          </p:cNvSpPr>
          <p:nvPr>
            <p:ph type="title"/>
          </p:nvPr>
        </p:nvSpPr>
        <p:spPr>
          <a:xfrm>
            <a:off x="0" y="0"/>
            <a:ext cx="9144000" cy="1063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rgbClr val="434343"/>
              </a:buClr>
              <a:buSzPts val="2800"/>
              <a:buFont typeface="Calibri"/>
              <a:buNone/>
              <a:defRPr sz="2800" b="1"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Only">
  <p:cSld name="CUSTOM_1">
    <p:spTree>
      <p:nvGrpSpPr>
        <p:cNvPr id="1" name="Shape 85"/>
        <p:cNvGrpSpPr/>
        <p:nvPr/>
      </p:nvGrpSpPr>
      <p:grpSpPr>
        <a:xfrm>
          <a:off x="0" y="0"/>
          <a:ext cx="0" cy="0"/>
          <a:chOff x="0" y="0"/>
          <a:chExt cx="0" cy="0"/>
        </a:xfrm>
      </p:grpSpPr>
      <p:pic>
        <p:nvPicPr>
          <p:cNvPr id="86" name="Google Shape;86;g29e1eff5451_0_1746"/>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Option 2">
  <p:cSld name="Text Option 2">
    <p:spTree>
      <p:nvGrpSpPr>
        <p:cNvPr id="1" name="Shape 87"/>
        <p:cNvGrpSpPr/>
        <p:nvPr/>
      </p:nvGrpSpPr>
      <p:grpSpPr>
        <a:xfrm>
          <a:off x="0" y="0"/>
          <a:ext cx="0" cy="0"/>
          <a:chOff x="0" y="0"/>
          <a:chExt cx="0" cy="0"/>
        </a:xfrm>
      </p:grpSpPr>
      <p:sp>
        <p:nvSpPr>
          <p:cNvPr id="88" name="Google Shape;88;g29e1eff5451_0_1748"/>
          <p:cNvSpPr txBox="1">
            <a:spLocks noGrp="1"/>
          </p:cNvSpPr>
          <p:nvPr>
            <p:ph type="sldNum" idx="12"/>
          </p:nvPr>
        </p:nvSpPr>
        <p:spPr>
          <a:xfrm>
            <a:off x="8420351" y="4735469"/>
            <a:ext cx="4722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1200">
                <a:solidFill>
                  <a:srgbClr val="5B5A5A"/>
                </a:solidFill>
                <a:latin typeface="Calibri"/>
                <a:ea typeface="Calibri"/>
                <a:cs typeface="Calibri"/>
                <a:sym typeface="Calibri"/>
              </a:defRPr>
            </a:lvl1pPr>
            <a:lvl2pPr marL="0" marR="0" lvl="1" indent="0" algn="ctr" rtl="0">
              <a:spcBef>
                <a:spcPts val="0"/>
              </a:spcBef>
              <a:buNone/>
              <a:defRPr sz="1200">
                <a:solidFill>
                  <a:srgbClr val="5B5A5A"/>
                </a:solidFill>
                <a:latin typeface="Calibri"/>
                <a:ea typeface="Calibri"/>
                <a:cs typeface="Calibri"/>
                <a:sym typeface="Calibri"/>
              </a:defRPr>
            </a:lvl2pPr>
            <a:lvl3pPr marL="0" marR="0" lvl="2" indent="0" algn="ctr" rtl="0">
              <a:spcBef>
                <a:spcPts val="0"/>
              </a:spcBef>
              <a:buNone/>
              <a:defRPr sz="1200">
                <a:solidFill>
                  <a:srgbClr val="5B5A5A"/>
                </a:solidFill>
                <a:latin typeface="Calibri"/>
                <a:ea typeface="Calibri"/>
                <a:cs typeface="Calibri"/>
                <a:sym typeface="Calibri"/>
              </a:defRPr>
            </a:lvl3pPr>
            <a:lvl4pPr marL="0" marR="0" lvl="3" indent="0" algn="ctr" rtl="0">
              <a:spcBef>
                <a:spcPts val="0"/>
              </a:spcBef>
              <a:buNone/>
              <a:defRPr sz="1200">
                <a:solidFill>
                  <a:srgbClr val="5B5A5A"/>
                </a:solidFill>
                <a:latin typeface="Calibri"/>
                <a:ea typeface="Calibri"/>
                <a:cs typeface="Calibri"/>
                <a:sym typeface="Calibri"/>
              </a:defRPr>
            </a:lvl4pPr>
            <a:lvl5pPr marL="0" marR="0" lvl="4" indent="0" algn="ctr" rtl="0">
              <a:spcBef>
                <a:spcPts val="0"/>
              </a:spcBef>
              <a:buNone/>
              <a:defRPr sz="1200">
                <a:solidFill>
                  <a:srgbClr val="5B5A5A"/>
                </a:solidFill>
                <a:latin typeface="Calibri"/>
                <a:ea typeface="Calibri"/>
                <a:cs typeface="Calibri"/>
                <a:sym typeface="Calibri"/>
              </a:defRPr>
            </a:lvl5pPr>
            <a:lvl6pPr marL="0" marR="0" lvl="5" indent="0" algn="ctr" rtl="0">
              <a:spcBef>
                <a:spcPts val="0"/>
              </a:spcBef>
              <a:buNone/>
              <a:defRPr sz="1200">
                <a:solidFill>
                  <a:srgbClr val="5B5A5A"/>
                </a:solidFill>
                <a:latin typeface="Calibri"/>
                <a:ea typeface="Calibri"/>
                <a:cs typeface="Calibri"/>
                <a:sym typeface="Calibri"/>
              </a:defRPr>
            </a:lvl6pPr>
            <a:lvl7pPr marL="0" marR="0" lvl="6" indent="0" algn="ctr" rtl="0">
              <a:spcBef>
                <a:spcPts val="0"/>
              </a:spcBef>
              <a:buNone/>
              <a:defRPr sz="1200">
                <a:solidFill>
                  <a:srgbClr val="5B5A5A"/>
                </a:solidFill>
                <a:latin typeface="Calibri"/>
                <a:ea typeface="Calibri"/>
                <a:cs typeface="Calibri"/>
                <a:sym typeface="Calibri"/>
              </a:defRPr>
            </a:lvl7pPr>
            <a:lvl8pPr marL="0" marR="0" lvl="7" indent="0" algn="ctr" rtl="0">
              <a:spcBef>
                <a:spcPts val="0"/>
              </a:spcBef>
              <a:buNone/>
              <a:defRPr sz="1200">
                <a:solidFill>
                  <a:srgbClr val="5B5A5A"/>
                </a:solidFill>
                <a:latin typeface="Calibri"/>
                <a:ea typeface="Calibri"/>
                <a:cs typeface="Calibri"/>
                <a:sym typeface="Calibri"/>
              </a:defRPr>
            </a:lvl8pPr>
            <a:lvl9pPr marL="0" marR="0" lvl="8" indent="0" algn="ctr" rtl="0">
              <a:spcBef>
                <a:spcPts val="0"/>
              </a:spcBef>
              <a:buNone/>
              <a:defRPr sz="1200">
                <a:solidFill>
                  <a:srgbClr val="5B5A5A"/>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89" name="Google Shape;89;g29e1eff5451_0_1748"/>
          <p:cNvSpPr txBox="1">
            <a:spLocks noGrp="1"/>
          </p:cNvSpPr>
          <p:nvPr>
            <p:ph type="body" idx="1"/>
          </p:nvPr>
        </p:nvSpPr>
        <p:spPr>
          <a:xfrm>
            <a:off x="298847" y="895350"/>
            <a:ext cx="8538000" cy="36171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rgbClr val="5A5A5A"/>
              </a:buClr>
              <a:buSzPts val="2100"/>
              <a:buFont typeface="Arial"/>
              <a:buChar char="•"/>
              <a:defRPr sz="2100" b="0" i="0" u="none" strike="noStrike" cap="none">
                <a:solidFill>
                  <a:srgbClr val="5A5A5A"/>
                </a:solidFill>
                <a:latin typeface="Calibri"/>
                <a:ea typeface="Calibri"/>
                <a:cs typeface="Calibri"/>
                <a:sym typeface="Calibri"/>
              </a:defRPr>
            </a:lvl1pPr>
            <a:lvl2pPr marL="914400" marR="0" lvl="1" indent="-342900" algn="l" rtl="0">
              <a:lnSpc>
                <a:spcPct val="90000"/>
              </a:lnSpc>
              <a:spcBef>
                <a:spcPts val="400"/>
              </a:spcBef>
              <a:spcAft>
                <a:spcPts val="0"/>
              </a:spcAft>
              <a:buClr>
                <a:srgbClr val="5A5A5A"/>
              </a:buClr>
              <a:buSzPts val="1800"/>
              <a:buFont typeface="Arial"/>
              <a:buChar char="•"/>
              <a:defRPr sz="1800" b="0" i="0" u="none" strike="noStrike" cap="none">
                <a:solidFill>
                  <a:srgbClr val="5A5A5A"/>
                </a:solidFill>
                <a:latin typeface="Calibri"/>
                <a:ea typeface="Calibri"/>
                <a:cs typeface="Calibri"/>
                <a:sym typeface="Calibri"/>
              </a:defRPr>
            </a:lvl2pPr>
            <a:lvl3pPr marL="1371600" marR="0" lvl="2" indent="-323850" algn="l" rtl="0">
              <a:lnSpc>
                <a:spcPct val="90000"/>
              </a:lnSpc>
              <a:spcBef>
                <a:spcPts val="400"/>
              </a:spcBef>
              <a:spcAft>
                <a:spcPts val="0"/>
              </a:spcAft>
              <a:buClr>
                <a:srgbClr val="5A5A5A"/>
              </a:buClr>
              <a:buSzPts val="1500"/>
              <a:buFont typeface="Arial"/>
              <a:buChar char="•"/>
              <a:defRPr sz="1500" b="0" i="0" u="none" strike="noStrike" cap="none">
                <a:solidFill>
                  <a:srgbClr val="5A5A5A"/>
                </a:solidFill>
                <a:latin typeface="Calibri"/>
                <a:ea typeface="Calibri"/>
                <a:cs typeface="Calibri"/>
                <a:sym typeface="Calibri"/>
              </a:defRPr>
            </a:lvl3pPr>
            <a:lvl4pPr marL="1828800" marR="0" lvl="3" indent="-317500" algn="l" rtl="0">
              <a:lnSpc>
                <a:spcPct val="90000"/>
              </a:lnSpc>
              <a:spcBef>
                <a:spcPts val="400"/>
              </a:spcBef>
              <a:spcAft>
                <a:spcPts val="0"/>
              </a:spcAft>
              <a:buClr>
                <a:srgbClr val="5A5A5A"/>
              </a:buClr>
              <a:buSzPts val="1400"/>
              <a:buFont typeface="Arial"/>
              <a:buChar char="•"/>
              <a:defRPr sz="1400" b="0" i="0" u="none" strike="noStrike" cap="none">
                <a:solidFill>
                  <a:srgbClr val="5A5A5A"/>
                </a:solidFill>
                <a:latin typeface="Calibri"/>
                <a:ea typeface="Calibri"/>
                <a:cs typeface="Calibri"/>
                <a:sym typeface="Calibri"/>
              </a:defRPr>
            </a:lvl4pPr>
            <a:lvl5pPr marL="2286000" marR="0" lvl="4" indent="-317500" algn="l" rtl="0">
              <a:lnSpc>
                <a:spcPct val="90000"/>
              </a:lnSpc>
              <a:spcBef>
                <a:spcPts val="400"/>
              </a:spcBef>
              <a:spcAft>
                <a:spcPts val="0"/>
              </a:spcAft>
              <a:buClr>
                <a:srgbClr val="5A5A5A"/>
              </a:buClr>
              <a:buSzPts val="1400"/>
              <a:buFont typeface="Arial"/>
              <a:buChar char="•"/>
              <a:defRPr sz="1400" b="0" i="0" u="none" strike="noStrike" cap="none">
                <a:solidFill>
                  <a:srgbClr val="5A5A5A"/>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90" name="Google Shape;90;g29e1eff5451_0_1748"/>
          <p:cNvSpPr txBox="1">
            <a:spLocks noGrp="1"/>
          </p:cNvSpPr>
          <p:nvPr>
            <p:ph type="title"/>
          </p:nvPr>
        </p:nvSpPr>
        <p:spPr>
          <a:xfrm>
            <a:off x="0" y="1"/>
            <a:ext cx="9144000" cy="5676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lt1"/>
              </a:buClr>
              <a:buSzPts val="3000"/>
              <a:buFont typeface="Calibri"/>
              <a:buNone/>
              <a:defRPr sz="3000" b="0" i="0" u="none" strike="noStrike" cap="none">
                <a:solidFill>
                  <a:schemeClr val="l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91"/>
        <p:cNvGrpSpPr/>
        <p:nvPr/>
      </p:nvGrpSpPr>
      <p:grpSpPr>
        <a:xfrm>
          <a:off x="0" y="0"/>
          <a:ext cx="0" cy="0"/>
          <a:chOff x="0" y="0"/>
          <a:chExt cx="0" cy="0"/>
        </a:xfrm>
      </p:grpSpPr>
      <p:pic>
        <p:nvPicPr>
          <p:cNvPr id="92" name="Google Shape;92;g29e1eff5451_0_1847"/>
          <p:cNvPicPr preferRelativeResize="0"/>
          <p:nvPr/>
        </p:nvPicPr>
        <p:blipFill rotWithShape="1">
          <a:blip r:embed="rId2">
            <a:alphaModFix/>
          </a:blip>
          <a:srcRect/>
          <a:stretch/>
        </p:blipFill>
        <p:spPr>
          <a:xfrm>
            <a:off x="0" y="0"/>
            <a:ext cx="9144005" cy="5143503"/>
          </a:xfrm>
          <a:prstGeom prst="rect">
            <a:avLst/>
          </a:prstGeom>
          <a:noFill/>
          <a:ln>
            <a:noFill/>
          </a:ln>
        </p:spPr>
      </p:pic>
      <p:sp>
        <p:nvSpPr>
          <p:cNvPr id="93" name="Google Shape;93;g29e1eff5451_0_1847"/>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3B1A53"/>
              </a:buClr>
              <a:buSzPts val="3200"/>
              <a:buNone/>
              <a:defRPr>
                <a:solidFill>
                  <a:srgbClr val="3B1A53"/>
                </a:solidFill>
              </a:defRPr>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94" name="Google Shape;94;g29e1eff5451_0_1847"/>
          <p:cNvSpPr txBox="1">
            <a:spLocks noGrp="1"/>
          </p:cNvSpPr>
          <p:nvPr>
            <p:ph type="subTitle" idx="1"/>
          </p:nvPr>
        </p:nvSpPr>
        <p:spPr>
          <a:xfrm>
            <a:off x="493775" y="1533275"/>
            <a:ext cx="8520600" cy="61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5" name="Google Shape;95;g29e1eff5451_0_1847"/>
          <p:cNvSpPr txBox="1">
            <a:spLocks noGrp="1"/>
          </p:cNvSpPr>
          <p:nvPr>
            <p:ph type="subTitle" idx="2"/>
          </p:nvPr>
        </p:nvSpPr>
        <p:spPr>
          <a:xfrm>
            <a:off x="497917" y="4439425"/>
            <a:ext cx="3859200" cy="452400"/>
          </a:xfrm>
          <a:prstGeom prst="rect">
            <a:avLst/>
          </a:prstGeom>
          <a:noFill/>
          <a:ln>
            <a:noFill/>
          </a:ln>
        </p:spPr>
        <p:txBody>
          <a:bodyPr spcFirstLastPara="1" wrap="square" lIns="91425" tIns="91425" rIns="91425" bIns="91425" anchor="t" anchorCtr="0">
            <a:noAutofit/>
          </a:bodyPr>
          <a:lstStyle>
            <a:lvl1pPr lvl="0" algn="l" rtl="0">
              <a:lnSpc>
                <a:spcPct val="115000"/>
              </a:lnSpc>
              <a:spcBef>
                <a:spcPts val="0"/>
              </a:spcBef>
              <a:spcAft>
                <a:spcPts val="0"/>
              </a:spcAft>
              <a:buClr>
                <a:schemeClr val="lt1"/>
              </a:buClr>
              <a:buSzPts val="1400"/>
              <a:buNone/>
              <a:defRPr sz="1400">
                <a:solidFill>
                  <a:schemeClr val="lt1"/>
                </a:solidFill>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
        <p:nvSpPr>
          <p:cNvPr id="96" name="Google Shape;96;g29e1eff5451_0_184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LDOE">
  <p:cSld name="TITLE_AND_BODY_1_1">
    <p:spTree>
      <p:nvGrpSpPr>
        <p:cNvPr id="1" name="Shape 104"/>
        <p:cNvGrpSpPr/>
        <p:nvPr/>
      </p:nvGrpSpPr>
      <p:grpSpPr>
        <a:xfrm>
          <a:off x="0" y="0"/>
          <a:ext cx="0" cy="0"/>
          <a:chOff x="0" y="0"/>
          <a:chExt cx="0" cy="0"/>
        </a:xfrm>
      </p:grpSpPr>
      <p:pic>
        <p:nvPicPr>
          <p:cNvPr id="105" name="Google Shape;105;g29e2afb1d78_3_18"/>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pic>
        <p:nvPicPr>
          <p:cNvPr id="106" name="Google Shape;106;g29e2afb1d78_3_18"/>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107" name="Google Shape;107;g29e2afb1d78_3_18"/>
          <p:cNvSpPr txBox="1">
            <a:spLocks noGrp="1"/>
          </p:cNvSpPr>
          <p:nvPr>
            <p:ph type="subTitle" idx="1"/>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rtl="0">
              <a:lnSpc>
                <a:spcPct val="115000"/>
              </a:lnSpc>
              <a:spcBef>
                <a:spcPts val="0"/>
              </a:spcBef>
              <a:spcAft>
                <a:spcPts val="0"/>
              </a:spcAft>
              <a:buClr>
                <a:schemeClr val="lt1"/>
              </a:buClr>
              <a:buSzPts val="1200"/>
              <a:buNone/>
              <a:defRPr sz="1200">
                <a:solidFill>
                  <a:schemeClr val="lt1"/>
                </a:solidFill>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
        <p:nvSpPr>
          <p:cNvPr id="108" name="Google Shape;108;g29e2afb1d78_3_18"/>
          <p:cNvSpPr txBox="1">
            <a:spLocks noGrp="1"/>
          </p:cNvSpPr>
          <p:nvPr>
            <p:ph type="subTitle" idx="2"/>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rtl="0">
              <a:lnSpc>
                <a:spcPct val="115000"/>
              </a:lnSpc>
              <a:spcBef>
                <a:spcPts val="0"/>
              </a:spcBef>
              <a:spcAft>
                <a:spcPts val="0"/>
              </a:spcAft>
              <a:buClr>
                <a:schemeClr val="lt1"/>
              </a:buClr>
              <a:buSzPts val="900"/>
              <a:buNone/>
              <a:defRPr sz="900">
                <a:solidFill>
                  <a:schemeClr val="lt1"/>
                </a:solidFill>
              </a:defRPr>
            </a:lvl1pPr>
            <a:lvl2pPr lvl="1" algn="l" rtl="0">
              <a:lnSpc>
                <a:spcPct val="115000"/>
              </a:lnSpc>
              <a:spcBef>
                <a:spcPts val="0"/>
              </a:spcBef>
              <a:spcAft>
                <a:spcPts val="0"/>
              </a:spcAft>
              <a:buClr>
                <a:schemeClr val="lt1"/>
              </a:buClr>
              <a:buSzPts val="1400"/>
              <a:buNone/>
              <a:defRPr>
                <a:solidFill>
                  <a:schemeClr val="lt1"/>
                </a:solidFill>
              </a:defRPr>
            </a:lvl2pPr>
            <a:lvl3pPr lvl="2" algn="l" rtl="0">
              <a:lnSpc>
                <a:spcPct val="115000"/>
              </a:lnSpc>
              <a:spcBef>
                <a:spcPts val="0"/>
              </a:spcBef>
              <a:spcAft>
                <a:spcPts val="0"/>
              </a:spcAft>
              <a:buClr>
                <a:schemeClr val="lt1"/>
              </a:buClr>
              <a:buSzPts val="1400"/>
              <a:buNone/>
              <a:defRPr>
                <a:solidFill>
                  <a:schemeClr val="lt1"/>
                </a:solidFill>
              </a:defRPr>
            </a:lvl3pPr>
            <a:lvl4pPr lvl="3" algn="l" rtl="0">
              <a:lnSpc>
                <a:spcPct val="115000"/>
              </a:lnSpc>
              <a:spcBef>
                <a:spcPts val="0"/>
              </a:spcBef>
              <a:spcAft>
                <a:spcPts val="0"/>
              </a:spcAft>
              <a:buClr>
                <a:schemeClr val="lt1"/>
              </a:buClr>
              <a:buSzPts val="1400"/>
              <a:buNone/>
              <a:defRPr>
                <a:solidFill>
                  <a:schemeClr val="lt1"/>
                </a:solidFill>
              </a:defRPr>
            </a:lvl4pPr>
            <a:lvl5pPr lvl="4" algn="l" rtl="0">
              <a:lnSpc>
                <a:spcPct val="115000"/>
              </a:lnSpc>
              <a:spcBef>
                <a:spcPts val="0"/>
              </a:spcBef>
              <a:spcAft>
                <a:spcPts val="0"/>
              </a:spcAft>
              <a:buClr>
                <a:schemeClr val="lt1"/>
              </a:buClr>
              <a:buSzPts val="1400"/>
              <a:buNone/>
              <a:defRPr>
                <a:solidFill>
                  <a:schemeClr val="lt1"/>
                </a:solidFill>
              </a:defRPr>
            </a:lvl5pPr>
            <a:lvl6pPr lvl="5" algn="l" rtl="0">
              <a:lnSpc>
                <a:spcPct val="115000"/>
              </a:lnSpc>
              <a:spcBef>
                <a:spcPts val="0"/>
              </a:spcBef>
              <a:spcAft>
                <a:spcPts val="0"/>
              </a:spcAft>
              <a:buClr>
                <a:schemeClr val="lt1"/>
              </a:buClr>
              <a:buSzPts val="1400"/>
              <a:buNone/>
              <a:defRPr>
                <a:solidFill>
                  <a:schemeClr val="lt1"/>
                </a:solidFill>
              </a:defRPr>
            </a:lvl6pPr>
            <a:lvl7pPr lvl="6" algn="l" rtl="0">
              <a:lnSpc>
                <a:spcPct val="115000"/>
              </a:lnSpc>
              <a:spcBef>
                <a:spcPts val="0"/>
              </a:spcBef>
              <a:spcAft>
                <a:spcPts val="0"/>
              </a:spcAft>
              <a:buClr>
                <a:schemeClr val="lt1"/>
              </a:buClr>
              <a:buSzPts val="1400"/>
              <a:buNone/>
              <a:defRPr>
                <a:solidFill>
                  <a:schemeClr val="lt1"/>
                </a:solidFill>
              </a:defRPr>
            </a:lvl7pPr>
            <a:lvl8pPr lvl="7" algn="l" rtl="0">
              <a:lnSpc>
                <a:spcPct val="115000"/>
              </a:lnSpc>
              <a:spcBef>
                <a:spcPts val="0"/>
              </a:spcBef>
              <a:spcAft>
                <a:spcPts val="0"/>
              </a:spcAft>
              <a:buClr>
                <a:schemeClr val="lt1"/>
              </a:buClr>
              <a:buSzPts val="1400"/>
              <a:buNone/>
              <a:defRPr>
                <a:solidFill>
                  <a:schemeClr val="lt1"/>
                </a:solidFill>
              </a:defRPr>
            </a:lvl8pPr>
            <a:lvl9pPr lvl="8" algn="l" rtl="0">
              <a:lnSpc>
                <a:spcPct val="115000"/>
              </a:lnSpc>
              <a:spcBef>
                <a:spcPts val="0"/>
              </a:spcBef>
              <a:spcAft>
                <a:spcPts val="0"/>
              </a:spcAft>
              <a:buClr>
                <a:schemeClr val="lt1"/>
              </a:buClr>
              <a:buSzPts val="1400"/>
              <a:buNone/>
              <a:defRPr>
                <a:solidFill>
                  <a:schemeClr val="lt1"/>
                </a:solidFill>
              </a:defRPr>
            </a:lvl9pPr>
          </a:lstStyle>
          <a:p>
            <a:endParaRPr/>
          </a:p>
        </p:txBody>
      </p:sp>
      <p:sp>
        <p:nvSpPr>
          <p:cNvPr id="109" name="Google Shape;109;g29e2afb1d78_3_18"/>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p:cSld name="TITLE_AND_BODY_2">
    <p:spTree>
      <p:nvGrpSpPr>
        <p:cNvPr id="1" name="Shape 110"/>
        <p:cNvGrpSpPr/>
        <p:nvPr/>
      </p:nvGrpSpPr>
      <p:grpSpPr>
        <a:xfrm>
          <a:off x="0" y="0"/>
          <a:ext cx="0" cy="0"/>
          <a:chOff x="0" y="0"/>
          <a:chExt cx="0" cy="0"/>
        </a:xfrm>
      </p:grpSpPr>
      <p:sp>
        <p:nvSpPr>
          <p:cNvPr id="111" name="Google Shape;111;g29e1eff5451_0_21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sz="2800"/>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12" name="Google Shape;112;g29e1eff5451_0_2135"/>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sz="1800"/>
            </a:lvl1pPr>
            <a:lvl2pPr marL="914400" lvl="1" indent="-342900" algn="l" rtl="0">
              <a:lnSpc>
                <a:spcPct val="115000"/>
              </a:lnSpc>
              <a:spcBef>
                <a:spcPts val="0"/>
              </a:spcBef>
              <a:spcAft>
                <a:spcPts val="0"/>
              </a:spcAft>
              <a:buSzPts val="1800"/>
              <a:buChar char="○"/>
              <a:defRPr sz="1800"/>
            </a:lvl2pPr>
            <a:lvl3pPr marL="1371600" lvl="2" indent="-342900" algn="l" rtl="0">
              <a:lnSpc>
                <a:spcPct val="115000"/>
              </a:lnSpc>
              <a:spcBef>
                <a:spcPts val="0"/>
              </a:spcBef>
              <a:spcAft>
                <a:spcPts val="0"/>
              </a:spcAft>
              <a:buSzPts val="1800"/>
              <a:buChar char="■"/>
              <a:defRPr sz="1800"/>
            </a:lvl3pPr>
            <a:lvl4pPr marL="1828800" lvl="3" indent="-342900" algn="l" rtl="0">
              <a:lnSpc>
                <a:spcPct val="115000"/>
              </a:lnSpc>
              <a:spcBef>
                <a:spcPts val="0"/>
              </a:spcBef>
              <a:spcAft>
                <a:spcPts val="0"/>
              </a:spcAft>
              <a:buSzPts val="1800"/>
              <a:buChar char="●"/>
              <a:defRPr sz="1800"/>
            </a:lvl4pPr>
            <a:lvl5pPr marL="2286000" lvl="4" indent="-342900" algn="l" rtl="0">
              <a:lnSpc>
                <a:spcPct val="115000"/>
              </a:lnSpc>
              <a:spcBef>
                <a:spcPts val="0"/>
              </a:spcBef>
              <a:spcAft>
                <a:spcPts val="0"/>
              </a:spcAft>
              <a:buSzPts val="1800"/>
              <a:buChar char="○"/>
              <a:defRPr sz="1800"/>
            </a:lvl5pPr>
            <a:lvl6pPr marL="2743200" lvl="5" indent="-342900" algn="l" rtl="0">
              <a:lnSpc>
                <a:spcPct val="115000"/>
              </a:lnSpc>
              <a:spcBef>
                <a:spcPts val="0"/>
              </a:spcBef>
              <a:spcAft>
                <a:spcPts val="0"/>
              </a:spcAft>
              <a:buSzPts val="1800"/>
              <a:buChar char="■"/>
              <a:defRPr sz="1800"/>
            </a:lvl6pPr>
            <a:lvl7pPr marL="3200400" lvl="6" indent="-342900" algn="l" rtl="0">
              <a:lnSpc>
                <a:spcPct val="115000"/>
              </a:lnSpc>
              <a:spcBef>
                <a:spcPts val="0"/>
              </a:spcBef>
              <a:spcAft>
                <a:spcPts val="0"/>
              </a:spcAft>
              <a:buSzPts val="1800"/>
              <a:buChar char="●"/>
              <a:defRPr sz="1800"/>
            </a:lvl7pPr>
            <a:lvl8pPr marL="3657600" lvl="7" indent="-342900" algn="l" rtl="0">
              <a:lnSpc>
                <a:spcPct val="115000"/>
              </a:lnSpc>
              <a:spcBef>
                <a:spcPts val="0"/>
              </a:spcBef>
              <a:spcAft>
                <a:spcPts val="0"/>
              </a:spcAft>
              <a:buSzPts val="1800"/>
              <a:buChar char="○"/>
              <a:defRPr sz="1800"/>
            </a:lvl8pPr>
            <a:lvl9pPr marL="4114800" lvl="8" indent="-342900" algn="l" rtl="0">
              <a:lnSpc>
                <a:spcPct val="115000"/>
              </a:lnSpc>
              <a:spcBef>
                <a:spcPts val="0"/>
              </a:spcBef>
              <a:spcAft>
                <a:spcPts val="0"/>
              </a:spcAft>
              <a:buSzPts val="1800"/>
              <a:buChar char="■"/>
              <a:defRPr sz="1800"/>
            </a:lvl9pPr>
          </a:lstStyle>
          <a:p>
            <a:endParaRPr/>
          </a:p>
        </p:txBody>
      </p:sp>
      <p:pic>
        <p:nvPicPr>
          <p:cNvPr id="113" name="Google Shape;113;g29e1eff5451_0_2135"/>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114" name="Google Shape;114;g29e1eff5451_0_2135"/>
          <p:cNvSpPr txBox="1">
            <a:spLocks noGrp="1"/>
          </p:cNvSpPr>
          <p:nvPr>
            <p:ph type="subTitle" idx="2"/>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rtl="0">
              <a:lnSpc>
                <a:spcPct val="115000"/>
              </a:lnSpc>
              <a:spcBef>
                <a:spcPts val="0"/>
              </a:spcBef>
              <a:spcAft>
                <a:spcPts val="0"/>
              </a:spcAft>
              <a:buClr>
                <a:schemeClr val="lt1"/>
              </a:buClr>
              <a:buSzPts val="1200"/>
              <a:buNone/>
              <a:defRPr sz="1200">
                <a:solidFill>
                  <a:schemeClr val="lt1"/>
                </a:solidFill>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
        <p:nvSpPr>
          <p:cNvPr id="115" name="Google Shape;115;g29e1eff5451_0_2135"/>
          <p:cNvSpPr txBox="1">
            <a:spLocks noGrp="1"/>
          </p:cNvSpPr>
          <p:nvPr>
            <p:ph type="subTitle" idx="3"/>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rtl="0">
              <a:lnSpc>
                <a:spcPct val="115000"/>
              </a:lnSpc>
              <a:spcBef>
                <a:spcPts val="0"/>
              </a:spcBef>
              <a:spcAft>
                <a:spcPts val="0"/>
              </a:spcAft>
              <a:buClr>
                <a:schemeClr val="lt1"/>
              </a:buClr>
              <a:buSzPts val="900"/>
              <a:buNone/>
              <a:defRPr sz="900">
                <a:solidFill>
                  <a:schemeClr val="lt1"/>
                </a:solidFill>
              </a:defRPr>
            </a:lvl1pPr>
            <a:lvl2pPr lvl="1" algn="l" rtl="0">
              <a:lnSpc>
                <a:spcPct val="115000"/>
              </a:lnSpc>
              <a:spcBef>
                <a:spcPts val="0"/>
              </a:spcBef>
              <a:spcAft>
                <a:spcPts val="0"/>
              </a:spcAft>
              <a:buClr>
                <a:schemeClr val="lt1"/>
              </a:buClr>
              <a:buSzPts val="1400"/>
              <a:buNone/>
              <a:defRPr>
                <a:solidFill>
                  <a:schemeClr val="lt1"/>
                </a:solidFill>
              </a:defRPr>
            </a:lvl2pPr>
            <a:lvl3pPr lvl="2" algn="l" rtl="0">
              <a:lnSpc>
                <a:spcPct val="115000"/>
              </a:lnSpc>
              <a:spcBef>
                <a:spcPts val="0"/>
              </a:spcBef>
              <a:spcAft>
                <a:spcPts val="0"/>
              </a:spcAft>
              <a:buClr>
                <a:schemeClr val="lt1"/>
              </a:buClr>
              <a:buSzPts val="1400"/>
              <a:buNone/>
              <a:defRPr>
                <a:solidFill>
                  <a:schemeClr val="lt1"/>
                </a:solidFill>
              </a:defRPr>
            </a:lvl3pPr>
            <a:lvl4pPr lvl="3" algn="l" rtl="0">
              <a:lnSpc>
                <a:spcPct val="115000"/>
              </a:lnSpc>
              <a:spcBef>
                <a:spcPts val="0"/>
              </a:spcBef>
              <a:spcAft>
                <a:spcPts val="0"/>
              </a:spcAft>
              <a:buClr>
                <a:schemeClr val="lt1"/>
              </a:buClr>
              <a:buSzPts val="1400"/>
              <a:buNone/>
              <a:defRPr>
                <a:solidFill>
                  <a:schemeClr val="lt1"/>
                </a:solidFill>
              </a:defRPr>
            </a:lvl4pPr>
            <a:lvl5pPr lvl="4" algn="l" rtl="0">
              <a:lnSpc>
                <a:spcPct val="115000"/>
              </a:lnSpc>
              <a:spcBef>
                <a:spcPts val="0"/>
              </a:spcBef>
              <a:spcAft>
                <a:spcPts val="0"/>
              </a:spcAft>
              <a:buClr>
                <a:schemeClr val="lt1"/>
              </a:buClr>
              <a:buSzPts val="1400"/>
              <a:buNone/>
              <a:defRPr>
                <a:solidFill>
                  <a:schemeClr val="lt1"/>
                </a:solidFill>
              </a:defRPr>
            </a:lvl5pPr>
            <a:lvl6pPr lvl="5" algn="l" rtl="0">
              <a:lnSpc>
                <a:spcPct val="115000"/>
              </a:lnSpc>
              <a:spcBef>
                <a:spcPts val="0"/>
              </a:spcBef>
              <a:spcAft>
                <a:spcPts val="0"/>
              </a:spcAft>
              <a:buClr>
                <a:schemeClr val="lt1"/>
              </a:buClr>
              <a:buSzPts val="1400"/>
              <a:buNone/>
              <a:defRPr>
                <a:solidFill>
                  <a:schemeClr val="lt1"/>
                </a:solidFill>
              </a:defRPr>
            </a:lvl6pPr>
            <a:lvl7pPr lvl="6" algn="l" rtl="0">
              <a:lnSpc>
                <a:spcPct val="115000"/>
              </a:lnSpc>
              <a:spcBef>
                <a:spcPts val="0"/>
              </a:spcBef>
              <a:spcAft>
                <a:spcPts val="0"/>
              </a:spcAft>
              <a:buClr>
                <a:schemeClr val="lt1"/>
              </a:buClr>
              <a:buSzPts val="1400"/>
              <a:buNone/>
              <a:defRPr>
                <a:solidFill>
                  <a:schemeClr val="lt1"/>
                </a:solidFill>
              </a:defRPr>
            </a:lvl7pPr>
            <a:lvl8pPr lvl="7" algn="l" rtl="0">
              <a:lnSpc>
                <a:spcPct val="115000"/>
              </a:lnSpc>
              <a:spcBef>
                <a:spcPts val="0"/>
              </a:spcBef>
              <a:spcAft>
                <a:spcPts val="0"/>
              </a:spcAft>
              <a:buClr>
                <a:schemeClr val="lt1"/>
              </a:buClr>
              <a:buSzPts val="1400"/>
              <a:buNone/>
              <a:defRPr>
                <a:solidFill>
                  <a:schemeClr val="lt1"/>
                </a:solidFill>
              </a:defRPr>
            </a:lvl8pPr>
            <a:lvl9pPr lvl="8" algn="l" rtl="0">
              <a:lnSpc>
                <a:spcPct val="115000"/>
              </a:lnSpc>
              <a:spcBef>
                <a:spcPts val="0"/>
              </a:spcBef>
              <a:spcAft>
                <a:spcPts val="0"/>
              </a:spcAft>
              <a:buClr>
                <a:schemeClr val="lt1"/>
              </a:buClr>
              <a:buSzPts val="1400"/>
              <a:buNone/>
              <a:defRPr>
                <a:solidFill>
                  <a:schemeClr val="lt1"/>
                </a:solidFill>
              </a:defRPr>
            </a:lvl9pPr>
          </a:lstStyle>
          <a:p>
            <a:endParaRPr/>
          </a:p>
        </p:txBody>
      </p:sp>
      <p:pic>
        <p:nvPicPr>
          <p:cNvPr id="116" name="Google Shape;116;g29e1eff5451_0_2135"/>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117" name="Google Shape;117;g29e1eff5451_0_2135"/>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sp>
        <p:nvSpPr>
          <p:cNvPr id="70" name="Google Shape;70;g29e1eff5451_0_173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lgn="r" rtl="0">
              <a:buNone/>
              <a:defRPr sz="1300">
                <a:solidFill>
                  <a:schemeClr val="tx1"/>
                </a:solidFill>
              </a:defRPr>
            </a:lvl1pPr>
            <a:lvl2pPr lvl="1" algn="r" rtl="0">
              <a:buNone/>
              <a:defRPr sz="1300">
                <a:solidFill>
                  <a:schemeClr val="tx1"/>
                </a:solidFill>
              </a:defRPr>
            </a:lvl2pPr>
            <a:lvl3pPr lvl="2" algn="r" rtl="0">
              <a:buNone/>
              <a:defRPr sz="1300">
                <a:solidFill>
                  <a:schemeClr val="tx1"/>
                </a:solidFill>
              </a:defRPr>
            </a:lvl3pPr>
            <a:lvl4pPr lvl="3" algn="r" rtl="0">
              <a:buNone/>
              <a:defRPr sz="1300">
                <a:solidFill>
                  <a:schemeClr val="tx1"/>
                </a:solidFill>
              </a:defRPr>
            </a:lvl4pPr>
            <a:lvl5pPr lvl="4" algn="r" rtl="0">
              <a:buNone/>
              <a:defRPr sz="1300">
                <a:solidFill>
                  <a:schemeClr val="tx1"/>
                </a:solidFill>
              </a:defRPr>
            </a:lvl5pPr>
            <a:lvl6pPr lvl="5" algn="r" rtl="0">
              <a:buNone/>
              <a:defRPr sz="1300">
                <a:solidFill>
                  <a:schemeClr val="tx1"/>
                </a:solidFill>
              </a:defRPr>
            </a:lvl6pPr>
            <a:lvl7pPr lvl="6" algn="r" rtl="0">
              <a:buNone/>
              <a:defRPr sz="1300">
                <a:solidFill>
                  <a:schemeClr val="tx1"/>
                </a:solidFill>
              </a:defRPr>
            </a:lvl7pPr>
            <a:lvl8pPr lvl="7" algn="r" rtl="0">
              <a:buNone/>
              <a:defRPr sz="1300">
                <a:solidFill>
                  <a:schemeClr val="tx1"/>
                </a:solidFill>
              </a:defRPr>
            </a:lvl8pPr>
            <a:lvl9pPr lvl="8" algn="r" rtl="0">
              <a:buNone/>
              <a:defRPr sz="1300">
                <a:solidFill>
                  <a:schemeClr val="tx1"/>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7" r:id="rId8"/>
    <p:sldLayoutId id="2147483668" r:id="rId9"/>
    <p:sldLayoutId id="2147483669" r:id="rId10"/>
    <p:sldLayoutId id="214748367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26"/>
        <p:cNvGrpSpPr/>
        <p:nvPr/>
      </p:nvGrpSpPr>
      <p:grpSpPr>
        <a:xfrm>
          <a:off x="0" y="0"/>
          <a:ext cx="0" cy="0"/>
          <a:chOff x="0" y="0"/>
          <a:chExt cx="0" cy="0"/>
        </a:xfrm>
      </p:grpSpPr>
      <p:sp>
        <p:nvSpPr>
          <p:cNvPr id="127" name="Google Shape;127;g29e2afb1d78_0_69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3B1A53"/>
              </a:buClr>
              <a:buSzPts val="3200"/>
              <a:buFont typeface="Public Sans"/>
              <a:buNone/>
              <a:defRPr sz="3200" b="1" i="0" u="none" strike="noStrike" cap="none">
                <a:solidFill>
                  <a:srgbClr val="3B1A53"/>
                </a:solidFill>
                <a:latin typeface="Public Sans"/>
                <a:ea typeface="Public Sans"/>
                <a:cs typeface="Public Sans"/>
                <a:sym typeface="Public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28" name="Google Shape;128;g29e2afb1d78_0_69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68300" algn="l" rtl="0">
              <a:lnSpc>
                <a:spcPct val="115000"/>
              </a:lnSpc>
              <a:spcBef>
                <a:spcPts val="0"/>
              </a:spcBef>
              <a:spcAft>
                <a:spcPts val="0"/>
              </a:spcAft>
              <a:buClr>
                <a:srgbClr val="C44B27"/>
              </a:buClr>
              <a:buSzPts val="2200"/>
              <a:buFont typeface="Public Sans"/>
              <a:buChar char="●"/>
              <a:defRPr sz="2200" b="0" i="0" u="none" strike="noStrike" cap="none">
                <a:solidFill>
                  <a:srgbClr val="4D4D4F"/>
                </a:solidFill>
                <a:latin typeface="Public Sans"/>
                <a:ea typeface="Public Sans"/>
                <a:cs typeface="Public Sans"/>
                <a:sym typeface="Public Sans"/>
              </a:defRPr>
            </a:lvl1pPr>
            <a:lvl2pPr marL="914400" marR="0" lvl="1"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2pPr>
            <a:lvl3pPr marL="1371600" marR="0" lvl="2"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3pPr>
            <a:lvl4pPr marL="1828800" marR="0" lvl="3"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4pPr>
            <a:lvl5pPr marL="2286000" marR="0" lvl="4"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5pPr>
            <a:lvl6pPr marL="2743200" marR="0" lvl="5"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6pPr>
            <a:lvl7pPr marL="3200400" marR="0" lvl="6"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7pPr>
            <a:lvl8pPr marL="3657600" marR="0" lvl="7"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8pPr>
            <a:lvl9pPr marL="4114800" marR="0" lvl="8"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9pPr>
          </a:lstStyle>
          <a:p>
            <a:endParaRPr/>
          </a:p>
        </p:txBody>
      </p:sp>
      <p:sp>
        <p:nvSpPr>
          <p:cNvPr id="129" name="Google Shape;129;g29e2afb1d78_0_69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sz="1200"/>
          </a:p>
        </p:txBody>
      </p:sp>
    </p:spTree>
  </p:cSld>
  <p:clrMap bg1="lt1" tx1="dk1" bg2="dk2" tx2="lt2" accent1="accent1" accent2="accent2" accent3="accent3" accent4="accent4" accent5="accent5" accent6="accent6" hlink="hlink" folHlink="folHlink"/>
  <p:sldLayoutIdLst>
    <p:sldLayoutId id="2147483672" r:id="rId1"/>
    <p:sldLayoutId id="2147483674" r:id="rId2"/>
    <p:sldLayoutId id="2147483675" r:id="rId3"/>
    <p:sldLayoutId id="2147483676"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ags" Target="../tags/tag6.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7.xml"/><Relationship Id="rId5" Type="http://schemas.openxmlformats.org/officeDocument/2006/relationships/image" Target="../media/image27.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31.png"/><Relationship Id="rId2" Type="http://schemas.openxmlformats.org/officeDocument/2006/relationships/slideLayout" Target="../slideLayouts/slideLayout11.xml"/><Relationship Id="rId1" Type="http://schemas.openxmlformats.org/officeDocument/2006/relationships/tags" Target="../tags/tag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1.xml"/><Relationship Id="rId1" Type="http://schemas.openxmlformats.org/officeDocument/2006/relationships/tags" Target="../tags/tag10.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1.xml"/><Relationship Id="rId1" Type="http://schemas.openxmlformats.org/officeDocument/2006/relationships/tags" Target="../tags/tag1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tags" Target="../tags/tag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tags" Target="../tags/tag13.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1.xml"/><Relationship Id="rId1" Type="http://schemas.openxmlformats.org/officeDocument/2006/relationships/tags" Target="../tags/tag1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1.xml"/><Relationship Id="rId1" Type="http://schemas.openxmlformats.org/officeDocument/2006/relationships/tags" Target="../tags/tag15.xml"/><Relationship Id="rId5" Type="http://schemas.openxmlformats.org/officeDocument/2006/relationships/image" Target="../media/image37.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hyperlink" Target="mailto:Ruth.caillouet@la.gov"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hyperlink" Target="mailto:assessment@la.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5.xml"/><Relationship Id="rId7" Type="http://schemas.openxmlformats.org/officeDocument/2006/relationships/image" Target="../media/image18.png"/><Relationship Id="rId2" Type="http://schemas.openxmlformats.org/officeDocument/2006/relationships/slideLayout" Target="../slideLayouts/slideLayout11.xml"/><Relationship Id="rId1" Type="http://schemas.openxmlformats.org/officeDocument/2006/relationships/tags" Target="../tags/tag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3.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ags" Target="../tags/tag5.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29e1eff5451_0_1948"/>
          <p:cNvSpPr txBox="1">
            <a:spLocks noGrp="1"/>
          </p:cNvSpPr>
          <p:nvPr>
            <p:ph type="ctrTitle"/>
          </p:nvPr>
        </p:nvSpPr>
        <p:spPr>
          <a:xfrm>
            <a:off x="427150" y="729850"/>
            <a:ext cx="8221200" cy="165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dirty="0">
                <a:solidFill>
                  <a:schemeClr val="dk1"/>
                </a:solidFill>
              </a:rPr>
              <a:t>Innovative Assessment Program</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dirty="0"/>
              <a:t>Professional</a:t>
            </a:r>
            <a:r>
              <a:rPr lang="en" dirty="0">
                <a:solidFill>
                  <a:schemeClr val="dk1"/>
                </a:solidFill>
              </a:rPr>
              <a:t> Learning Series </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dirty="0">
                <a:solidFill>
                  <a:schemeClr val="dk1"/>
                </a:solidFill>
              </a:rPr>
              <a:t>     Short Videos</a:t>
            </a:r>
            <a:endParaRPr dirty="0">
              <a:solidFill>
                <a:schemeClr val="dk1"/>
              </a:solidFill>
            </a:endParaRPr>
          </a:p>
          <a:p>
            <a:pPr marL="0" lvl="0" indent="0" algn="l" rtl="0">
              <a:lnSpc>
                <a:spcPct val="100000"/>
              </a:lnSpc>
              <a:spcBef>
                <a:spcPts val="0"/>
              </a:spcBef>
              <a:spcAft>
                <a:spcPts val="0"/>
              </a:spcAft>
              <a:buSzPts val="3200"/>
              <a:buNone/>
            </a:pPr>
            <a:endParaRPr dirty="0">
              <a:solidFill>
                <a:schemeClr val="dk1"/>
              </a:solidFill>
            </a:endParaRPr>
          </a:p>
        </p:txBody>
      </p:sp>
      <p:sp>
        <p:nvSpPr>
          <p:cNvPr id="157" name="Google Shape;157;g29e1eff5451_0_1948"/>
          <p:cNvSpPr txBox="1">
            <a:spLocks noGrp="1"/>
          </p:cNvSpPr>
          <p:nvPr>
            <p:ph type="subTitle" idx="1"/>
          </p:nvPr>
        </p:nvSpPr>
        <p:spPr>
          <a:xfrm>
            <a:off x="427150" y="2377664"/>
            <a:ext cx="8520600" cy="618000"/>
          </a:xfrm>
          <a:prstGeom prst="rect">
            <a:avLst/>
          </a:prstGeom>
          <a:noFill/>
          <a:ln>
            <a:noFill/>
          </a:ln>
        </p:spPr>
        <p:txBody>
          <a:bodyPr spcFirstLastPara="1" wrap="square" lIns="91425" tIns="91425" rIns="91425" bIns="91425" anchor="t" anchorCtr="0">
            <a:noAutofit/>
          </a:bodyPr>
          <a:lstStyle/>
          <a:p>
            <a:pPr marL="1377950" lvl="0" indent="-1377950" algn="l" rtl="0">
              <a:lnSpc>
                <a:spcPct val="100000"/>
              </a:lnSpc>
              <a:spcBef>
                <a:spcPts val="0"/>
              </a:spcBef>
              <a:spcAft>
                <a:spcPts val="0"/>
              </a:spcAft>
              <a:buSzPts val="1600"/>
              <a:buNone/>
            </a:pPr>
            <a:r>
              <a:rPr lang="en" b="1" dirty="0">
                <a:solidFill>
                  <a:schemeClr val="dk1"/>
                </a:solidFill>
                <a:latin typeface="Public Sans"/>
                <a:ea typeface="Public Sans"/>
                <a:cs typeface="Public Sans"/>
                <a:sym typeface="Public Sans"/>
              </a:rPr>
              <a:t>For Teachers</a:t>
            </a:r>
            <a:r>
              <a:rPr lang="en" dirty="0">
                <a:solidFill>
                  <a:schemeClr val="dk1"/>
                </a:solidFill>
              </a:rPr>
              <a:t>: Understanding the Grades 6-8, 2023-24 Classroom </a:t>
            </a:r>
          </a:p>
          <a:p>
            <a:pPr marL="1377950" lvl="0" indent="-1377950" algn="l" rtl="0">
              <a:lnSpc>
                <a:spcPct val="100000"/>
              </a:lnSpc>
              <a:spcBef>
                <a:spcPts val="0"/>
              </a:spcBef>
              <a:spcAft>
                <a:spcPts val="0"/>
              </a:spcAft>
              <a:buSzPts val="1600"/>
              <a:buNone/>
            </a:pPr>
            <a:r>
              <a:rPr lang="en" dirty="0">
                <a:solidFill>
                  <a:schemeClr val="dk1"/>
                </a:solidFill>
              </a:rPr>
              <a:t>Score Report </a:t>
            </a:r>
            <a:r>
              <a:rPr lang="en-US" dirty="0">
                <a:solidFill>
                  <a:schemeClr val="dk1"/>
                </a:solidFill>
              </a:rPr>
              <a:t>and Score Report Reflections Guide</a:t>
            </a:r>
          </a:p>
        </p:txBody>
      </p:sp>
      <p:sp>
        <p:nvSpPr>
          <p:cNvPr id="158" name="Google Shape;158;g29e1eff5451_0_1948"/>
          <p:cNvSpPr txBox="1">
            <a:spLocks noGrp="1"/>
          </p:cNvSpPr>
          <p:nvPr>
            <p:ph type="subTitle" idx="2"/>
          </p:nvPr>
        </p:nvSpPr>
        <p:spPr>
          <a:xfrm>
            <a:off x="4688917" y="4439425"/>
            <a:ext cx="3859200" cy="4524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200"/>
              </a:spcAft>
              <a:buSzPts val="1400"/>
              <a:buNone/>
            </a:pPr>
            <a:r>
              <a:rPr lang="en"/>
              <a:t>December 2023</a:t>
            </a:r>
            <a:endParaRPr/>
          </a:p>
        </p:txBody>
      </p:sp>
      <p:sp>
        <p:nvSpPr>
          <p:cNvPr id="159" name="Google Shape;159;g29e1eff5451_0_194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
              <a:t>1</a:t>
            </a:fld>
            <a:endParaRPr/>
          </a:p>
        </p:txBody>
      </p:sp>
      <p:sp>
        <p:nvSpPr>
          <p:cNvPr id="160" name="Google Shape;160;g29e1eff5451_0_1948"/>
          <p:cNvSpPr/>
          <p:nvPr/>
        </p:nvSpPr>
        <p:spPr>
          <a:xfrm>
            <a:off x="529624" y="1848541"/>
            <a:ext cx="365700" cy="365700"/>
          </a:xfrm>
          <a:prstGeom prst="rect">
            <a:avLst/>
          </a:prstGeom>
          <a:solidFill>
            <a:schemeClr val="dk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161" name="Google Shape;161;g29e1eff5451_0_1948"/>
          <p:cNvSpPr/>
          <p:nvPr/>
        </p:nvSpPr>
        <p:spPr>
          <a:xfrm rot="5400000">
            <a:off x="599074" y="1933291"/>
            <a:ext cx="226800" cy="196200"/>
          </a:xfrm>
          <a:prstGeom prst="triangle">
            <a:avLst>
              <a:gd name="adj" fmla="val 50000"/>
            </a:avLst>
          </a:prstGeom>
          <a:solidFill>
            <a:schemeClr val="l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5" name="Google Shape;358;g29e2afb1d78_0_118">
            <a:extLst>
              <a:ext uri="{FF2B5EF4-FFF2-40B4-BE49-F238E27FC236}">
                <a16:creationId xmlns:a16="http://schemas.microsoft.com/office/drawing/2014/main" id="{7EC931FB-8A62-3895-FA6D-1FDA95C89E5A}"/>
              </a:ext>
            </a:extLst>
          </p:cNvPr>
          <p:cNvPicPr preferRelativeResize="0"/>
          <p:nvPr/>
        </p:nvPicPr>
        <p:blipFill>
          <a:blip r:embed="rId4"/>
          <a:srcRect/>
          <a:stretch/>
        </p:blipFill>
        <p:spPr>
          <a:xfrm>
            <a:off x="116367" y="101381"/>
            <a:ext cx="3841525" cy="4940738"/>
          </a:xfrm>
          <a:prstGeom prst="rect">
            <a:avLst/>
          </a:prstGeom>
          <a:noFill/>
          <a:ln w="9525" cap="flat" cmpd="sng">
            <a:solidFill>
              <a:schemeClr val="dk1"/>
            </a:solidFill>
            <a:prstDash val="solid"/>
            <a:round/>
            <a:headEnd type="none" w="sm" len="sm"/>
            <a:tailEnd type="none" w="sm" len="sm"/>
          </a:ln>
        </p:spPr>
      </p:pic>
      <p:sp>
        <p:nvSpPr>
          <p:cNvPr id="359" name="Google Shape;359;g29e2afb1d78_0_118"/>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600"/>
          </a:p>
          <a:p>
            <a:pPr marL="457200" lvl="0" indent="0" algn="l" rtl="0">
              <a:spcBef>
                <a:spcPts val="1000"/>
              </a:spcBef>
              <a:spcAft>
                <a:spcPts val="1000"/>
              </a:spcAft>
              <a:buNone/>
            </a:pPr>
            <a:endParaRPr>
              <a:solidFill>
                <a:srgbClr val="434343"/>
              </a:solidFill>
            </a:endParaRPr>
          </a:p>
        </p:txBody>
      </p:sp>
      <p:sp>
        <p:nvSpPr>
          <p:cNvPr id="4" name="Google Shape;177;g1ec9763f92f_0_179">
            <a:extLst>
              <a:ext uri="{FF2B5EF4-FFF2-40B4-BE49-F238E27FC236}">
                <a16:creationId xmlns:a16="http://schemas.microsoft.com/office/drawing/2014/main" id="{6CB01DD6-DBA7-ECAE-7FE5-D7458E0954CF}"/>
              </a:ext>
            </a:extLst>
          </p:cNvPr>
          <p:cNvSpPr/>
          <p:nvPr/>
        </p:nvSpPr>
        <p:spPr>
          <a:xfrm>
            <a:off x="116367" y="2006494"/>
            <a:ext cx="2254299" cy="673205"/>
          </a:xfrm>
          <a:prstGeom prst="rect">
            <a:avLst/>
          </a:prstGeom>
          <a:noFill/>
          <a:ln w="38100" cap="flat" cmpd="sng">
            <a:solidFill>
              <a:srgbClr val="3B1A5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Public Sans"/>
              <a:ea typeface="Public Sans"/>
              <a:cs typeface="Public Sans"/>
              <a:sym typeface="Public Sans"/>
            </a:endParaRPr>
          </a:p>
        </p:txBody>
      </p:sp>
      <p:sp>
        <p:nvSpPr>
          <p:cNvPr id="8" name="Rectangle 7">
            <a:extLst>
              <a:ext uri="{FF2B5EF4-FFF2-40B4-BE49-F238E27FC236}">
                <a16:creationId xmlns:a16="http://schemas.microsoft.com/office/drawing/2014/main" id="{1BFB7C98-4186-9BA9-15AE-6607D1328DAB}"/>
              </a:ext>
            </a:extLst>
          </p:cNvPr>
          <p:cNvSpPr/>
          <p:nvPr/>
        </p:nvSpPr>
        <p:spPr>
          <a:xfrm>
            <a:off x="12701" y="12700"/>
            <a:ext cx="3957891" cy="5042119"/>
          </a:xfrm>
          <a:prstGeom prst="rect">
            <a:avLst/>
          </a:prstGeom>
          <a:solidFill>
            <a:srgbClr val="FFFFFF">
              <a:alpha val="6117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6EC0F58-7F54-B7AC-0B3C-09911EAAFD38}"/>
              </a:ext>
            </a:extLst>
          </p:cNvPr>
          <p:cNvPicPr>
            <a:picLocks noChangeAspect="1"/>
          </p:cNvPicPr>
          <p:nvPr/>
        </p:nvPicPr>
        <p:blipFill>
          <a:blip r:embed="rId5"/>
          <a:stretch>
            <a:fillRect/>
          </a:stretch>
        </p:blipFill>
        <p:spPr>
          <a:xfrm>
            <a:off x="311700" y="1225299"/>
            <a:ext cx="6839905" cy="2819794"/>
          </a:xfrm>
          <a:prstGeom prst="rect">
            <a:avLst/>
          </a:prstGeom>
          <a:ln w="38100">
            <a:solidFill>
              <a:srgbClr val="3B1A53"/>
            </a:solidFill>
          </a:ln>
        </p:spPr>
      </p:pic>
      <p:sp>
        <p:nvSpPr>
          <p:cNvPr id="9" name="Rectangle 8">
            <a:extLst>
              <a:ext uri="{FF2B5EF4-FFF2-40B4-BE49-F238E27FC236}">
                <a16:creationId xmlns:a16="http://schemas.microsoft.com/office/drawing/2014/main" id="{2CA361AC-B1A4-719A-21B0-7DAF2B958C8D}"/>
              </a:ext>
            </a:extLst>
          </p:cNvPr>
          <p:cNvSpPr/>
          <p:nvPr/>
        </p:nvSpPr>
        <p:spPr>
          <a:xfrm>
            <a:off x="406400" y="2076396"/>
            <a:ext cx="6366936" cy="5588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AA59C50-73A6-8B98-4F78-1B403DD40037}"/>
              </a:ext>
            </a:extLst>
          </p:cNvPr>
          <p:cNvSpPr txBox="1"/>
          <p:nvPr/>
        </p:nvSpPr>
        <p:spPr>
          <a:xfrm>
            <a:off x="311700" y="178635"/>
            <a:ext cx="6839905" cy="954107"/>
          </a:xfrm>
          <a:prstGeom prst="rect">
            <a:avLst/>
          </a:prstGeom>
          <a:solidFill>
            <a:srgbClr val="FFFFFF"/>
          </a:solidFill>
        </p:spPr>
        <p:txBody>
          <a:bodyPr wrap="square" rtlCol="0">
            <a:spAutoFit/>
          </a:bodyPr>
          <a:lstStyle/>
          <a:p>
            <a:r>
              <a:rPr lang="en-US" sz="2800" dirty="0"/>
              <a:t>Of the 22 Students with scores in the class:</a:t>
            </a:r>
          </a:p>
        </p:txBody>
      </p:sp>
      <p:sp>
        <p:nvSpPr>
          <p:cNvPr id="11" name="Rectangle 10">
            <a:extLst>
              <a:ext uri="{FF2B5EF4-FFF2-40B4-BE49-F238E27FC236}">
                <a16:creationId xmlns:a16="http://schemas.microsoft.com/office/drawing/2014/main" id="{723F88C5-244E-4B9C-DA6A-844D76E16688}"/>
              </a:ext>
            </a:extLst>
          </p:cNvPr>
          <p:cNvSpPr/>
          <p:nvPr/>
        </p:nvSpPr>
        <p:spPr>
          <a:xfrm>
            <a:off x="406400" y="2720405"/>
            <a:ext cx="6366936" cy="5588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C19A15D-CFB0-C30C-1B90-EA5EEC248FA6}"/>
              </a:ext>
            </a:extLst>
          </p:cNvPr>
          <p:cNvSpPr/>
          <p:nvPr/>
        </p:nvSpPr>
        <p:spPr>
          <a:xfrm>
            <a:off x="406400" y="3353934"/>
            <a:ext cx="6366936" cy="5588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085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1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1" grpId="0" animBg="1"/>
      <p:bldP spid="11" grpId="1" animBg="1"/>
      <p:bldP spid="12" grpId="0" animBg="1"/>
      <p:bldP spid="1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29e2afb1d78_1_12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sp>
        <p:nvSpPr>
          <p:cNvPr id="274" name="Google Shape;274;g29e2afb1d78_1_120"/>
          <p:cNvSpPr txBox="1">
            <a:spLocks noGrp="1"/>
          </p:cNvSpPr>
          <p:nvPr>
            <p:ph type="title"/>
          </p:nvPr>
        </p:nvSpPr>
        <p:spPr>
          <a:xfrm>
            <a:off x="311700" y="87641"/>
            <a:ext cx="8520600" cy="572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b="1" dirty="0">
                <a:solidFill>
                  <a:srgbClr val="6B527D"/>
                </a:solidFill>
              </a:rPr>
              <a:t>The Classroom Score Report</a:t>
            </a:r>
            <a:endParaRPr sz="2800" b="1" dirty="0">
              <a:solidFill>
                <a:srgbClr val="6B527D"/>
              </a:solidFill>
            </a:endParaRPr>
          </a:p>
        </p:txBody>
      </p:sp>
      <p:sp>
        <p:nvSpPr>
          <p:cNvPr id="275" name="Google Shape;275;g29e2afb1d78_1_120"/>
          <p:cNvSpPr txBox="1">
            <a:spLocks noGrp="1"/>
          </p:cNvSpPr>
          <p:nvPr>
            <p:ph type="body" idx="1"/>
          </p:nvPr>
        </p:nvSpPr>
        <p:spPr>
          <a:xfrm>
            <a:off x="311700" y="560525"/>
            <a:ext cx="85206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t>The new 2023-24 classroom score report is made up of four sections.</a:t>
            </a:r>
            <a:endParaRPr sz="1800"/>
          </a:p>
        </p:txBody>
      </p:sp>
      <p:sp>
        <p:nvSpPr>
          <p:cNvPr id="276" name="Google Shape;276;g29e2afb1d78_1_120"/>
          <p:cNvSpPr txBox="1"/>
          <p:nvPr/>
        </p:nvSpPr>
        <p:spPr>
          <a:xfrm>
            <a:off x="447300" y="4167275"/>
            <a:ext cx="1628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Overall Results</a:t>
            </a:r>
            <a:endParaRPr b="1"/>
          </a:p>
        </p:txBody>
      </p:sp>
      <p:sp>
        <p:nvSpPr>
          <p:cNvPr id="277" name="Google Shape;277;g29e2afb1d78_1_120"/>
          <p:cNvSpPr txBox="1"/>
          <p:nvPr/>
        </p:nvSpPr>
        <p:spPr>
          <a:xfrm>
            <a:off x="2398813" y="4167275"/>
            <a:ext cx="2173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Grouped Roster</a:t>
            </a:r>
            <a:endParaRPr b="1"/>
          </a:p>
        </p:txBody>
      </p:sp>
      <p:sp>
        <p:nvSpPr>
          <p:cNvPr id="278" name="Google Shape;278;g29e2afb1d78_1_120"/>
          <p:cNvSpPr txBox="1"/>
          <p:nvPr/>
        </p:nvSpPr>
        <p:spPr>
          <a:xfrm>
            <a:off x="4779800" y="4167275"/>
            <a:ext cx="19893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Classroom Profiles</a:t>
            </a:r>
            <a:endParaRPr b="1"/>
          </a:p>
        </p:txBody>
      </p:sp>
      <p:sp>
        <p:nvSpPr>
          <p:cNvPr id="279" name="Google Shape;279;g29e2afb1d78_1_120"/>
          <p:cNvSpPr txBox="1"/>
          <p:nvPr/>
        </p:nvSpPr>
        <p:spPr>
          <a:xfrm>
            <a:off x="7257075" y="4167275"/>
            <a:ext cx="132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Comparisons</a:t>
            </a:r>
            <a:endParaRPr b="1"/>
          </a:p>
        </p:txBody>
      </p:sp>
      <p:pic>
        <p:nvPicPr>
          <p:cNvPr id="280" name="Google Shape;280;g29e2afb1d78_1_120"/>
          <p:cNvPicPr preferRelativeResize="0"/>
          <p:nvPr/>
        </p:nvPicPr>
        <p:blipFill>
          <a:blip r:embed="rId3"/>
          <a:srcRect/>
          <a:stretch/>
        </p:blipFill>
        <p:spPr>
          <a:xfrm>
            <a:off x="447293" y="1557667"/>
            <a:ext cx="1408176" cy="1822345"/>
          </a:xfrm>
          <a:prstGeom prst="rect">
            <a:avLst/>
          </a:prstGeom>
          <a:noFill/>
          <a:ln w="9525" cap="flat" cmpd="sng">
            <a:solidFill>
              <a:schemeClr val="dk1"/>
            </a:solidFill>
            <a:prstDash val="solid"/>
            <a:round/>
            <a:headEnd type="none" w="sm" len="sm"/>
            <a:tailEnd type="none" w="sm" len="sm"/>
          </a:ln>
        </p:spPr>
      </p:pic>
      <p:grpSp>
        <p:nvGrpSpPr>
          <p:cNvPr id="281" name="Google Shape;281;g29e2afb1d78_1_120"/>
          <p:cNvGrpSpPr/>
          <p:nvPr/>
        </p:nvGrpSpPr>
        <p:grpSpPr>
          <a:xfrm>
            <a:off x="2344621" y="1120308"/>
            <a:ext cx="2062299" cy="3048650"/>
            <a:chOff x="1243018" y="346993"/>
            <a:chExt cx="2349395" cy="3473058"/>
          </a:xfrm>
        </p:grpSpPr>
        <p:pic>
          <p:nvPicPr>
            <p:cNvPr id="282" name="Google Shape;282;g29e2afb1d78_1_120"/>
            <p:cNvPicPr preferRelativeResize="0"/>
            <p:nvPr/>
          </p:nvPicPr>
          <p:blipFill>
            <a:blip r:embed="rId4">
              <a:alphaModFix/>
            </a:blip>
            <a:stretch>
              <a:fillRect/>
            </a:stretch>
          </p:blipFill>
          <p:spPr>
            <a:xfrm>
              <a:off x="1243018" y="346993"/>
              <a:ext cx="1600199" cy="2061435"/>
            </a:xfrm>
            <a:prstGeom prst="rect">
              <a:avLst/>
            </a:prstGeom>
            <a:noFill/>
            <a:ln w="9525" cap="flat" cmpd="sng">
              <a:solidFill>
                <a:schemeClr val="dk1"/>
              </a:solidFill>
              <a:prstDash val="solid"/>
              <a:round/>
              <a:headEnd type="none" w="sm" len="sm"/>
              <a:tailEnd type="none" w="sm" len="sm"/>
            </a:ln>
          </p:spPr>
        </p:pic>
        <p:pic>
          <p:nvPicPr>
            <p:cNvPr id="283" name="Google Shape;283;g29e2afb1d78_1_120"/>
            <p:cNvPicPr preferRelativeResize="0"/>
            <p:nvPr/>
          </p:nvPicPr>
          <p:blipFill>
            <a:blip r:embed="rId5">
              <a:alphaModFix/>
            </a:blip>
            <a:stretch>
              <a:fillRect/>
            </a:stretch>
          </p:blipFill>
          <p:spPr>
            <a:xfrm>
              <a:off x="1439737" y="678418"/>
              <a:ext cx="1600199" cy="2061435"/>
            </a:xfrm>
            <a:prstGeom prst="rect">
              <a:avLst/>
            </a:prstGeom>
            <a:noFill/>
            <a:ln w="9525" cap="flat" cmpd="sng">
              <a:solidFill>
                <a:schemeClr val="dk1"/>
              </a:solidFill>
              <a:prstDash val="solid"/>
              <a:round/>
              <a:headEnd type="none" w="sm" len="sm"/>
              <a:tailEnd type="none" w="sm" len="sm"/>
            </a:ln>
          </p:spPr>
        </p:pic>
        <p:pic>
          <p:nvPicPr>
            <p:cNvPr id="284" name="Google Shape;284;g29e2afb1d78_1_120"/>
            <p:cNvPicPr preferRelativeResize="0"/>
            <p:nvPr/>
          </p:nvPicPr>
          <p:blipFill>
            <a:blip r:embed="rId6">
              <a:alphaModFix/>
            </a:blip>
            <a:stretch>
              <a:fillRect/>
            </a:stretch>
          </p:blipFill>
          <p:spPr>
            <a:xfrm>
              <a:off x="1629978" y="1019868"/>
              <a:ext cx="1600199" cy="2061435"/>
            </a:xfrm>
            <a:prstGeom prst="rect">
              <a:avLst/>
            </a:prstGeom>
            <a:noFill/>
            <a:ln w="9525" cap="flat" cmpd="sng">
              <a:solidFill>
                <a:schemeClr val="dk1"/>
              </a:solidFill>
              <a:prstDash val="solid"/>
              <a:round/>
              <a:headEnd type="none" w="sm" len="sm"/>
              <a:tailEnd type="none" w="sm" len="sm"/>
            </a:ln>
          </p:spPr>
        </p:pic>
        <p:pic>
          <p:nvPicPr>
            <p:cNvPr id="285" name="Google Shape;285;g29e2afb1d78_1_120"/>
            <p:cNvPicPr preferRelativeResize="0"/>
            <p:nvPr/>
          </p:nvPicPr>
          <p:blipFill>
            <a:blip r:embed="rId7">
              <a:alphaModFix/>
            </a:blip>
            <a:stretch>
              <a:fillRect/>
            </a:stretch>
          </p:blipFill>
          <p:spPr>
            <a:xfrm>
              <a:off x="1816705" y="1409568"/>
              <a:ext cx="1600199" cy="2061435"/>
            </a:xfrm>
            <a:prstGeom prst="rect">
              <a:avLst/>
            </a:prstGeom>
            <a:noFill/>
            <a:ln w="9525" cap="flat" cmpd="sng">
              <a:solidFill>
                <a:schemeClr val="dk1"/>
              </a:solidFill>
              <a:prstDash val="solid"/>
              <a:round/>
              <a:headEnd type="none" w="sm" len="sm"/>
              <a:tailEnd type="none" w="sm" len="sm"/>
            </a:ln>
          </p:spPr>
        </p:pic>
        <p:pic>
          <p:nvPicPr>
            <p:cNvPr id="286" name="Google Shape;286;g29e2afb1d78_1_120"/>
            <p:cNvPicPr preferRelativeResize="0"/>
            <p:nvPr/>
          </p:nvPicPr>
          <p:blipFill>
            <a:blip r:embed="rId8"/>
            <a:srcRect/>
            <a:stretch/>
          </p:blipFill>
          <p:spPr>
            <a:xfrm>
              <a:off x="1999488" y="1758619"/>
              <a:ext cx="1592925" cy="2061432"/>
            </a:xfrm>
            <a:prstGeom prst="rect">
              <a:avLst/>
            </a:prstGeom>
            <a:noFill/>
            <a:ln w="9525" cap="flat" cmpd="sng">
              <a:solidFill>
                <a:schemeClr val="dk1"/>
              </a:solidFill>
              <a:prstDash val="solid"/>
              <a:round/>
              <a:headEnd type="none" w="sm" len="sm"/>
              <a:tailEnd type="none" w="sm" len="sm"/>
            </a:ln>
          </p:spPr>
        </p:pic>
      </p:grpSp>
      <p:pic>
        <p:nvPicPr>
          <p:cNvPr id="289" name="Google Shape;289;g29e2afb1d78_1_120"/>
          <p:cNvPicPr preferRelativeResize="0"/>
          <p:nvPr/>
        </p:nvPicPr>
        <p:blipFill>
          <a:blip r:embed="rId9"/>
          <a:srcRect/>
          <a:stretch/>
        </p:blipFill>
        <p:spPr>
          <a:xfrm>
            <a:off x="5055053" y="1564133"/>
            <a:ext cx="1398182" cy="1809412"/>
          </a:xfrm>
          <a:prstGeom prst="rect">
            <a:avLst/>
          </a:prstGeom>
          <a:noFill/>
          <a:ln w="9525" cap="flat" cmpd="sng">
            <a:solidFill>
              <a:schemeClr val="dk1"/>
            </a:solidFill>
            <a:prstDash val="solid"/>
            <a:round/>
            <a:headEnd type="none" w="sm" len="sm"/>
            <a:tailEnd type="none" w="sm" len="sm"/>
          </a:ln>
        </p:spPr>
      </p:pic>
      <p:pic>
        <p:nvPicPr>
          <p:cNvPr id="290" name="Google Shape;290;g29e2afb1d78_1_120"/>
          <p:cNvPicPr preferRelativeResize="0"/>
          <p:nvPr/>
        </p:nvPicPr>
        <p:blipFill>
          <a:blip r:embed="rId10"/>
          <a:srcRect/>
          <a:stretch/>
        </p:blipFill>
        <p:spPr>
          <a:xfrm>
            <a:off x="7257508" y="1553525"/>
            <a:ext cx="1398182" cy="1809412"/>
          </a:xfrm>
          <a:prstGeom prst="rect">
            <a:avLst/>
          </a:prstGeom>
          <a:noFill/>
          <a:ln w="9525" cap="flat" cmpd="sng">
            <a:solidFill>
              <a:schemeClr val="dk1"/>
            </a:solidFill>
            <a:prstDash val="solid"/>
            <a:round/>
            <a:headEnd type="none" w="sm" len="sm"/>
            <a:tailEnd type="none" w="sm" len="sm"/>
          </a:ln>
        </p:spPr>
      </p:pic>
      <p:sp>
        <p:nvSpPr>
          <p:cNvPr id="2" name="Google Shape;314;g29e2afb1d78_1_141">
            <a:extLst>
              <a:ext uri="{FF2B5EF4-FFF2-40B4-BE49-F238E27FC236}">
                <a16:creationId xmlns:a16="http://schemas.microsoft.com/office/drawing/2014/main" id="{53453057-F23A-C97A-A005-06A971E78D3A}"/>
              </a:ext>
            </a:extLst>
          </p:cNvPr>
          <p:cNvSpPr/>
          <p:nvPr/>
        </p:nvSpPr>
        <p:spPr>
          <a:xfrm>
            <a:off x="4578101" y="1067223"/>
            <a:ext cx="4326174" cy="3558000"/>
          </a:xfrm>
          <a:prstGeom prst="rect">
            <a:avLst/>
          </a:prstGeom>
          <a:solidFill>
            <a:srgbClr val="FFFFFF">
              <a:alpha val="6318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 name="Google Shape;314;g29e2afb1d78_1_141">
            <a:extLst>
              <a:ext uri="{FF2B5EF4-FFF2-40B4-BE49-F238E27FC236}">
                <a16:creationId xmlns:a16="http://schemas.microsoft.com/office/drawing/2014/main" id="{44D6ADD7-9355-A5AF-50B2-DDFAA849ECD9}"/>
              </a:ext>
            </a:extLst>
          </p:cNvPr>
          <p:cNvSpPr/>
          <p:nvPr/>
        </p:nvSpPr>
        <p:spPr>
          <a:xfrm>
            <a:off x="0" y="1025148"/>
            <a:ext cx="2176538" cy="3558000"/>
          </a:xfrm>
          <a:prstGeom prst="rect">
            <a:avLst/>
          </a:prstGeom>
          <a:solidFill>
            <a:srgbClr val="FFFFFF">
              <a:alpha val="6318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extLst>
      <p:ext uri="{BB962C8B-B14F-4D97-AF65-F5344CB8AC3E}">
        <p14:creationId xmlns:p14="http://schemas.microsoft.com/office/powerpoint/2010/main" val="2491836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pic>
        <p:nvPicPr>
          <p:cNvPr id="436" name="Google Shape;436;g29e2afb1d78_0_177"/>
          <p:cNvPicPr preferRelativeResize="0"/>
          <p:nvPr/>
        </p:nvPicPr>
        <p:blipFill>
          <a:blip r:embed="rId3"/>
          <a:srcRect/>
          <a:stretch/>
        </p:blipFill>
        <p:spPr>
          <a:xfrm>
            <a:off x="5127580" y="169225"/>
            <a:ext cx="3736678" cy="4835700"/>
          </a:xfrm>
          <a:prstGeom prst="rect">
            <a:avLst/>
          </a:prstGeom>
          <a:noFill/>
          <a:ln w="9525" cap="flat" cmpd="sng">
            <a:solidFill>
              <a:schemeClr val="dk1"/>
            </a:solidFill>
            <a:prstDash val="solid"/>
            <a:round/>
            <a:headEnd type="none" w="sm" len="sm"/>
            <a:tailEnd type="none" w="sm" len="sm"/>
          </a:ln>
        </p:spPr>
      </p:pic>
      <p:sp>
        <p:nvSpPr>
          <p:cNvPr id="437" name="Google Shape;437;g29e2afb1d78_0_177"/>
          <p:cNvSpPr/>
          <p:nvPr/>
        </p:nvSpPr>
        <p:spPr>
          <a:xfrm>
            <a:off x="5228469" y="2197671"/>
            <a:ext cx="3534900" cy="374079"/>
          </a:xfrm>
          <a:prstGeom prst="rect">
            <a:avLst/>
          </a:prstGeom>
          <a:noFill/>
          <a:ln w="38100" cap="flat" cmpd="sng">
            <a:solidFill>
              <a:srgbClr val="3B1A5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438" name="Google Shape;438;g29e2afb1d78_0_177"/>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sp>
        <p:nvSpPr>
          <p:cNvPr id="439" name="Google Shape;439;g29e2afb1d78_0_177"/>
          <p:cNvSpPr txBox="1">
            <a:spLocks noGrp="1"/>
          </p:cNvSpPr>
          <p:nvPr>
            <p:ph type="title" idx="4294967295"/>
          </p:nvPr>
        </p:nvSpPr>
        <p:spPr>
          <a:xfrm>
            <a:off x="0" y="152400"/>
            <a:ext cx="4879975" cy="51276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rgbClr val="3B1A53"/>
                </a:solidFill>
              </a:rPr>
              <a:t>The Grouped Roster</a:t>
            </a:r>
            <a:endParaRPr sz="2800" b="1" dirty="0">
              <a:solidFill>
                <a:srgbClr val="3B1A53"/>
              </a:solidFill>
            </a:endParaRPr>
          </a:p>
        </p:txBody>
      </p:sp>
      <p:sp>
        <p:nvSpPr>
          <p:cNvPr id="5" name="Google Shape;440;g29e2afb1d78_0_177">
            <a:extLst>
              <a:ext uri="{FF2B5EF4-FFF2-40B4-BE49-F238E27FC236}">
                <a16:creationId xmlns:a16="http://schemas.microsoft.com/office/drawing/2014/main" id="{E5781976-8A5F-8524-3C93-3AF6153C7C26}"/>
              </a:ext>
            </a:extLst>
          </p:cNvPr>
          <p:cNvSpPr txBox="1">
            <a:spLocks/>
          </p:cNvSpPr>
          <p:nvPr/>
        </p:nvSpPr>
        <p:spPr>
          <a:xfrm>
            <a:off x="192280" y="1041400"/>
            <a:ext cx="4702200" cy="2547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25450" indent="-342900">
              <a:buSzPts val="2300"/>
              <a:buFont typeface="Arial" panose="020B0604020202020204" pitchFamily="34" charset="0"/>
              <a:buChar char="•"/>
            </a:pPr>
            <a:r>
              <a:rPr lang="en-US" sz="2300" dirty="0">
                <a:solidFill>
                  <a:schemeClr val="tx1"/>
                </a:solidFill>
              </a:rPr>
              <a:t>Students are placed into groups. </a:t>
            </a:r>
          </a:p>
          <a:p>
            <a:pPr marL="425450" indent="-342900">
              <a:buSzPts val="2300"/>
              <a:buFont typeface="Arial" panose="020B0604020202020204" pitchFamily="34" charset="0"/>
              <a:buChar char="•"/>
            </a:pPr>
            <a:r>
              <a:rPr lang="en-US" sz="2300" dirty="0">
                <a:solidFill>
                  <a:schemeClr val="tx1"/>
                </a:solidFill>
              </a:rPr>
              <a:t>Within each group, students needs are likely similar, which can help teachers plan future instruction. </a:t>
            </a:r>
          </a:p>
          <a:p>
            <a:pPr marL="457200">
              <a:spcBef>
                <a:spcPts val="1000"/>
              </a:spcBef>
              <a:spcAft>
                <a:spcPts val="1000"/>
              </a:spcAft>
            </a:pPr>
            <a:endParaRPr lang="en-US" dirty="0">
              <a:solidFill>
                <a:srgbClr val="434343"/>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pic>
        <p:nvPicPr>
          <p:cNvPr id="436" name="Google Shape;436;g29e2afb1d78_0_177"/>
          <p:cNvPicPr preferRelativeResize="0"/>
          <p:nvPr/>
        </p:nvPicPr>
        <p:blipFill>
          <a:blip r:embed="rId4"/>
          <a:srcRect/>
          <a:stretch/>
        </p:blipFill>
        <p:spPr>
          <a:xfrm>
            <a:off x="5127580" y="169225"/>
            <a:ext cx="3736678" cy="4835700"/>
          </a:xfrm>
          <a:prstGeom prst="rect">
            <a:avLst/>
          </a:prstGeom>
          <a:noFill/>
          <a:ln w="9525" cap="flat" cmpd="sng">
            <a:solidFill>
              <a:schemeClr val="dk1"/>
            </a:solidFill>
            <a:prstDash val="solid"/>
            <a:round/>
            <a:headEnd type="none" w="sm" len="sm"/>
            <a:tailEnd type="none" w="sm" len="sm"/>
          </a:ln>
        </p:spPr>
      </p:pic>
      <p:sp>
        <p:nvSpPr>
          <p:cNvPr id="437" name="Google Shape;437;g29e2afb1d78_0_177"/>
          <p:cNvSpPr/>
          <p:nvPr/>
        </p:nvSpPr>
        <p:spPr>
          <a:xfrm>
            <a:off x="5228469" y="2197671"/>
            <a:ext cx="3534900" cy="374079"/>
          </a:xfrm>
          <a:prstGeom prst="rect">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438" name="Google Shape;438;g29e2afb1d78_0_177"/>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sp>
        <p:nvSpPr>
          <p:cNvPr id="439" name="Google Shape;439;g29e2afb1d78_0_177"/>
          <p:cNvSpPr txBox="1">
            <a:spLocks noGrp="1"/>
          </p:cNvSpPr>
          <p:nvPr>
            <p:ph type="title" idx="4294967295"/>
          </p:nvPr>
        </p:nvSpPr>
        <p:spPr>
          <a:xfrm>
            <a:off x="0" y="152400"/>
            <a:ext cx="4879975" cy="51276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rgbClr val="3B1A53"/>
                </a:solidFill>
              </a:rPr>
              <a:t>The Grouped Roster</a:t>
            </a:r>
            <a:endParaRPr sz="2800" b="1" dirty="0">
              <a:solidFill>
                <a:srgbClr val="3B1A53"/>
              </a:solidFill>
            </a:endParaRPr>
          </a:p>
        </p:txBody>
      </p:sp>
      <p:sp>
        <p:nvSpPr>
          <p:cNvPr id="5" name="Google Shape;440;g29e2afb1d78_0_177">
            <a:extLst>
              <a:ext uri="{FF2B5EF4-FFF2-40B4-BE49-F238E27FC236}">
                <a16:creationId xmlns:a16="http://schemas.microsoft.com/office/drawing/2014/main" id="{E5781976-8A5F-8524-3C93-3AF6153C7C26}"/>
              </a:ext>
            </a:extLst>
          </p:cNvPr>
          <p:cNvSpPr txBox="1">
            <a:spLocks/>
          </p:cNvSpPr>
          <p:nvPr/>
        </p:nvSpPr>
        <p:spPr>
          <a:xfrm>
            <a:off x="192280" y="1041400"/>
            <a:ext cx="4702200" cy="2547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25450" indent="-342900">
              <a:buSzPts val="2300"/>
              <a:buFont typeface="Arial" panose="020B0604020202020204" pitchFamily="34" charset="0"/>
              <a:buChar char="•"/>
            </a:pPr>
            <a:r>
              <a:rPr lang="en-US" sz="2300" dirty="0">
                <a:solidFill>
                  <a:schemeClr val="tx1"/>
                </a:solidFill>
              </a:rPr>
              <a:t>Students are placed into groups. </a:t>
            </a:r>
          </a:p>
          <a:p>
            <a:pPr marL="425450" indent="-342900">
              <a:buSzPts val="2300"/>
              <a:buFont typeface="Arial" panose="020B0604020202020204" pitchFamily="34" charset="0"/>
              <a:buChar char="•"/>
            </a:pPr>
            <a:r>
              <a:rPr lang="en-US" sz="2300" dirty="0">
                <a:solidFill>
                  <a:schemeClr val="tx1"/>
                </a:solidFill>
              </a:rPr>
              <a:t>Within each group, students needs are likely similar, which can help teachers plan future instruction. </a:t>
            </a:r>
          </a:p>
          <a:p>
            <a:pPr marL="457200">
              <a:spcBef>
                <a:spcPts val="1000"/>
              </a:spcBef>
              <a:spcAft>
                <a:spcPts val="1000"/>
              </a:spcAft>
            </a:pPr>
            <a:endParaRPr lang="en-US" dirty="0">
              <a:solidFill>
                <a:srgbClr val="434343"/>
              </a:solidFill>
            </a:endParaRPr>
          </a:p>
        </p:txBody>
      </p:sp>
      <p:sp>
        <p:nvSpPr>
          <p:cNvPr id="4" name="Rectangle 3">
            <a:extLst>
              <a:ext uri="{FF2B5EF4-FFF2-40B4-BE49-F238E27FC236}">
                <a16:creationId xmlns:a16="http://schemas.microsoft.com/office/drawing/2014/main" id="{308A0126-16A7-88FF-A6E6-447C4A8C88B9}"/>
              </a:ext>
            </a:extLst>
          </p:cNvPr>
          <p:cNvSpPr/>
          <p:nvPr/>
        </p:nvSpPr>
        <p:spPr>
          <a:xfrm>
            <a:off x="49166" y="665163"/>
            <a:ext cx="4988428" cy="394784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5B59234-AB73-EE64-1710-044C0E1DF564}"/>
              </a:ext>
            </a:extLst>
          </p:cNvPr>
          <p:cNvSpPr/>
          <p:nvPr/>
        </p:nvSpPr>
        <p:spPr>
          <a:xfrm>
            <a:off x="5121792" y="175015"/>
            <a:ext cx="3749897" cy="4846320"/>
          </a:xfrm>
          <a:prstGeom prst="rect">
            <a:avLst/>
          </a:prstGeom>
          <a:solidFill>
            <a:srgbClr val="FFFFFF">
              <a:alpha val="470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4266702-9DD8-5705-C64A-956E44C0001A}"/>
              </a:ext>
            </a:extLst>
          </p:cNvPr>
          <p:cNvPicPr>
            <a:picLocks noChangeAspect="1"/>
          </p:cNvPicPr>
          <p:nvPr/>
        </p:nvPicPr>
        <p:blipFill>
          <a:blip r:embed="rId5"/>
          <a:stretch>
            <a:fillRect/>
          </a:stretch>
        </p:blipFill>
        <p:spPr>
          <a:xfrm>
            <a:off x="140590" y="1898816"/>
            <a:ext cx="8862820" cy="915990"/>
          </a:xfrm>
          <a:prstGeom prst="rect">
            <a:avLst/>
          </a:prstGeom>
          <a:ln w="76200">
            <a:solidFill>
              <a:srgbClr val="3B1A53"/>
            </a:solidFill>
          </a:ln>
        </p:spPr>
      </p:pic>
      <p:sp>
        <p:nvSpPr>
          <p:cNvPr id="7" name="TextBox 6">
            <a:extLst>
              <a:ext uri="{FF2B5EF4-FFF2-40B4-BE49-F238E27FC236}">
                <a16:creationId xmlns:a16="http://schemas.microsoft.com/office/drawing/2014/main" id="{4DFB160D-03DC-1255-C4B9-B95B363541C1}"/>
              </a:ext>
            </a:extLst>
          </p:cNvPr>
          <p:cNvSpPr txBox="1"/>
          <p:nvPr/>
        </p:nvSpPr>
        <p:spPr>
          <a:xfrm>
            <a:off x="266524" y="1181202"/>
            <a:ext cx="8597734" cy="523220"/>
          </a:xfrm>
          <a:prstGeom prst="rect">
            <a:avLst/>
          </a:prstGeom>
          <a:solidFill>
            <a:srgbClr val="FFFFFF"/>
          </a:solidFill>
        </p:spPr>
        <p:txBody>
          <a:bodyPr wrap="square" rtlCol="0">
            <a:spAutoFit/>
          </a:bodyPr>
          <a:lstStyle/>
          <a:p>
            <a:r>
              <a:rPr lang="en-US" sz="2800" dirty="0"/>
              <a:t>Of the 22 Students with scores in the class:</a:t>
            </a:r>
          </a:p>
        </p:txBody>
      </p:sp>
      <p:sp>
        <p:nvSpPr>
          <p:cNvPr id="8" name="Rectangle 7">
            <a:extLst>
              <a:ext uri="{FF2B5EF4-FFF2-40B4-BE49-F238E27FC236}">
                <a16:creationId xmlns:a16="http://schemas.microsoft.com/office/drawing/2014/main" id="{243469FF-D024-90E1-F57D-D3323511645A}"/>
              </a:ext>
            </a:extLst>
          </p:cNvPr>
          <p:cNvSpPr/>
          <p:nvPr/>
        </p:nvSpPr>
        <p:spPr>
          <a:xfrm>
            <a:off x="2543381" y="2370058"/>
            <a:ext cx="988714" cy="408725"/>
          </a:xfrm>
          <a:prstGeom prst="rect">
            <a:avLst/>
          </a:prstGeom>
          <a:noFill/>
          <a:ln w="38100">
            <a:solidFill>
              <a:srgbClr val="3B1A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8E782FD-5AB8-CB5C-428E-D2343137091D}"/>
              </a:ext>
            </a:extLst>
          </p:cNvPr>
          <p:cNvSpPr/>
          <p:nvPr/>
        </p:nvSpPr>
        <p:spPr>
          <a:xfrm>
            <a:off x="4331695" y="2370058"/>
            <a:ext cx="988714" cy="408725"/>
          </a:xfrm>
          <a:prstGeom prst="rect">
            <a:avLst/>
          </a:prstGeom>
          <a:noFill/>
          <a:ln w="38100">
            <a:solidFill>
              <a:srgbClr val="3B1A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C38EBDE-C1F0-28CD-24EB-F28167B96616}"/>
              </a:ext>
            </a:extLst>
          </p:cNvPr>
          <p:cNvSpPr/>
          <p:nvPr/>
        </p:nvSpPr>
        <p:spPr>
          <a:xfrm>
            <a:off x="6066220" y="2370058"/>
            <a:ext cx="988714" cy="408725"/>
          </a:xfrm>
          <a:prstGeom prst="rect">
            <a:avLst/>
          </a:prstGeom>
          <a:noFill/>
          <a:ln w="38100">
            <a:solidFill>
              <a:srgbClr val="3B1A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114335A-3D5B-7EEE-779B-A423771CCB34}"/>
              </a:ext>
            </a:extLst>
          </p:cNvPr>
          <p:cNvSpPr/>
          <p:nvPr/>
        </p:nvSpPr>
        <p:spPr>
          <a:xfrm>
            <a:off x="7639386" y="2370058"/>
            <a:ext cx="988714" cy="408725"/>
          </a:xfrm>
          <a:prstGeom prst="rect">
            <a:avLst/>
          </a:prstGeom>
          <a:noFill/>
          <a:ln w="38100">
            <a:solidFill>
              <a:srgbClr val="3B1A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5604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9"/>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0"/>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C59706-B07A-A279-2D60-5053934CBA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graphicFrame>
        <p:nvGraphicFramePr>
          <p:cNvPr id="4" name="Table 3">
            <a:extLst>
              <a:ext uri="{FF2B5EF4-FFF2-40B4-BE49-F238E27FC236}">
                <a16:creationId xmlns:a16="http://schemas.microsoft.com/office/drawing/2014/main" id="{432EE56B-3ECB-A36F-A822-D692B775D56D}"/>
              </a:ext>
            </a:extLst>
          </p:cNvPr>
          <p:cNvGraphicFramePr>
            <a:graphicFrameLocks noGrp="1"/>
          </p:cNvGraphicFramePr>
          <p:nvPr>
            <p:extLst>
              <p:ext uri="{D42A27DB-BD31-4B8C-83A1-F6EECF244321}">
                <p14:modId xmlns:p14="http://schemas.microsoft.com/office/powerpoint/2010/main" val="3639889638"/>
              </p:ext>
            </p:extLst>
          </p:nvPr>
        </p:nvGraphicFramePr>
        <p:xfrm>
          <a:off x="0" y="0"/>
          <a:ext cx="9143998" cy="5070460"/>
        </p:xfrm>
        <a:graphic>
          <a:graphicData uri="http://schemas.openxmlformats.org/drawingml/2006/table">
            <a:tbl>
              <a:tblPr/>
              <a:tblGrid>
                <a:gridCol w="1294911">
                  <a:extLst>
                    <a:ext uri="{9D8B030D-6E8A-4147-A177-3AD203B41FA5}">
                      <a16:colId xmlns:a16="http://schemas.microsoft.com/office/drawing/2014/main" val="3841923826"/>
                    </a:ext>
                  </a:extLst>
                </a:gridCol>
                <a:gridCol w="1294911">
                  <a:extLst>
                    <a:ext uri="{9D8B030D-6E8A-4147-A177-3AD203B41FA5}">
                      <a16:colId xmlns:a16="http://schemas.microsoft.com/office/drawing/2014/main" val="369972371"/>
                    </a:ext>
                  </a:extLst>
                </a:gridCol>
                <a:gridCol w="1294911">
                  <a:extLst>
                    <a:ext uri="{9D8B030D-6E8A-4147-A177-3AD203B41FA5}">
                      <a16:colId xmlns:a16="http://schemas.microsoft.com/office/drawing/2014/main" val="2947960329"/>
                    </a:ext>
                  </a:extLst>
                </a:gridCol>
                <a:gridCol w="1374532">
                  <a:extLst>
                    <a:ext uri="{9D8B030D-6E8A-4147-A177-3AD203B41FA5}">
                      <a16:colId xmlns:a16="http://schemas.microsoft.com/office/drawing/2014/main" val="2462695486"/>
                    </a:ext>
                  </a:extLst>
                </a:gridCol>
                <a:gridCol w="1294911">
                  <a:extLst>
                    <a:ext uri="{9D8B030D-6E8A-4147-A177-3AD203B41FA5}">
                      <a16:colId xmlns:a16="http://schemas.microsoft.com/office/drawing/2014/main" val="2675034999"/>
                    </a:ext>
                  </a:extLst>
                </a:gridCol>
                <a:gridCol w="1294911">
                  <a:extLst>
                    <a:ext uri="{9D8B030D-6E8A-4147-A177-3AD203B41FA5}">
                      <a16:colId xmlns:a16="http://schemas.microsoft.com/office/drawing/2014/main" val="1738095908"/>
                    </a:ext>
                  </a:extLst>
                </a:gridCol>
                <a:gridCol w="1294911">
                  <a:extLst>
                    <a:ext uri="{9D8B030D-6E8A-4147-A177-3AD203B41FA5}">
                      <a16:colId xmlns:a16="http://schemas.microsoft.com/office/drawing/2014/main" val="3454366852"/>
                    </a:ext>
                  </a:extLst>
                </a:gridCol>
              </a:tblGrid>
              <a:tr h="542260">
                <a:tc>
                  <a:txBody>
                    <a:bodyPr/>
                    <a:lstStyle/>
                    <a:p>
                      <a:pPr algn="ctr" fontAlgn="ctr"/>
                      <a:r>
                        <a:rPr lang="en-US" sz="1100" b="1" i="0" u="none" strike="noStrike">
                          <a:solidFill>
                            <a:srgbClr val="000000"/>
                          </a:solidFill>
                          <a:effectLst/>
                          <a:latin typeface="Lucida Sans" panose="020B0602030504020204" pitchFamily="34" charset="0"/>
                        </a:rPr>
                        <a:t>Knowledge</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Lucida Sans" panose="020B0602030504020204" pitchFamily="34" charset="0"/>
                        </a:rPr>
                        <a:t>Application</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Lucida Sans" panose="020B0602030504020204" pitchFamily="34" charset="0"/>
                        </a:rPr>
                        <a:t>Synthesis</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Lucida Sans" panose="020B0602030504020204" pitchFamily="34" charset="0"/>
                        </a:rPr>
                        <a:t>Reading Comp. and Written Expression</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Lucida Sans" panose="020B0602030504020204" pitchFamily="34" charset="0"/>
                        </a:rPr>
                        <a:t>Knowledge and Use of Conventions</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Lucida Sans" panose="020B0602030504020204" pitchFamily="34" charset="0"/>
                        </a:rPr>
                        <a:t>Student Name</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Lucida Sans" panose="020B0602030504020204" pitchFamily="34" charset="0"/>
                        </a:rPr>
                        <a:t>LASID</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extLst>
                  <a:ext uri="{0D108BD9-81ED-4DB2-BD59-A6C34878D82A}">
                    <a16:rowId xmlns:a16="http://schemas.microsoft.com/office/drawing/2014/main" val="1404731344"/>
                  </a:ext>
                </a:extLst>
              </a:tr>
              <a:tr h="184720">
                <a:tc>
                  <a:txBody>
                    <a:bodyPr/>
                    <a:lstStyle/>
                    <a:p>
                      <a:pPr algn="ctr" fontAlgn="ctr"/>
                      <a:r>
                        <a:rPr lang="en-US" sz="1200" b="0" i="0" u="none" strike="noStrike">
                          <a:solidFill>
                            <a:srgbClr val="000000"/>
                          </a:solidFill>
                          <a:effectLst/>
                          <a:latin typeface="Open Sans" pitchFamily="2" charset="0"/>
                        </a:rPr>
                        <a:t>Weak</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FAFADF"/>
                    </a:solidFill>
                  </a:tcPr>
                </a:tc>
                <a:tc>
                  <a:txBody>
                    <a:bodyPr/>
                    <a:lstStyle/>
                    <a:p>
                      <a:pPr algn="ctr" fontAlgn="ctr"/>
                      <a:r>
                        <a:rPr lang="en-US" sz="1200" b="0" i="0" u="none" strike="noStrike">
                          <a:solidFill>
                            <a:srgbClr val="000000"/>
                          </a:solidFill>
                          <a:effectLst/>
                          <a:latin typeface="Open Sans" pitchFamily="2" charset="0"/>
                        </a:rPr>
                        <a:t>Weak</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FAFADF"/>
                    </a:solidFill>
                  </a:tcPr>
                </a:tc>
                <a:tc>
                  <a:txBody>
                    <a:bodyPr/>
                    <a:lstStyle/>
                    <a:p>
                      <a:pPr algn="ctr" fontAlgn="ctr"/>
                      <a:r>
                        <a:rPr lang="en-US" sz="1200" b="0" i="0" u="none" strike="noStrike">
                          <a:solidFill>
                            <a:srgbClr val="000000"/>
                          </a:solidFill>
                          <a:effectLst/>
                          <a:latin typeface="Open Sans" pitchFamily="2" charset="0"/>
                        </a:rPr>
                        <a:t>Not Tested</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Open Sans" pitchFamily="2" charset="0"/>
                        </a:rPr>
                        <a:t>-</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Open Sans" pitchFamily="2" charset="0"/>
                        </a:rPr>
                        <a:t>STUDENT 1</a:t>
                      </a:r>
                    </a:p>
                  </a:txBody>
                  <a:tcPr marL="52151"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1234567891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extLst>
                  <a:ext uri="{0D108BD9-81ED-4DB2-BD59-A6C34878D82A}">
                    <a16:rowId xmlns:a16="http://schemas.microsoft.com/office/drawing/2014/main" val="666326572"/>
                  </a:ext>
                </a:extLst>
              </a:tr>
              <a:tr h="184720">
                <a:tc>
                  <a:txBody>
                    <a:bodyPr/>
                    <a:lstStyle/>
                    <a:p>
                      <a:pPr algn="ctr" fontAlgn="ctr"/>
                      <a:r>
                        <a:rPr lang="en-US" sz="1200" b="0" i="0" u="none" strike="noStrike">
                          <a:solidFill>
                            <a:srgbClr val="000000"/>
                          </a:solidFill>
                          <a:effectLst/>
                          <a:latin typeface="Open Sans" pitchFamily="2" charset="0"/>
                        </a:rPr>
                        <a:t>Weak</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FAFADF"/>
                    </a:solidFill>
                  </a:tcPr>
                </a:tc>
                <a:tc>
                  <a:txBody>
                    <a:bodyPr/>
                    <a:lstStyle/>
                    <a:p>
                      <a:pPr algn="ctr" fontAlgn="ctr"/>
                      <a:r>
                        <a:rPr lang="en-US" sz="1200" b="0" i="0" u="none" strike="noStrike">
                          <a:solidFill>
                            <a:srgbClr val="000000"/>
                          </a:solidFill>
                          <a:effectLst/>
                          <a:latin typeface="Open Sans" pitchFamily="2" charset="0"/>
                        </a:rPr>
                        <a:t>Weak</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FAFADF"/>
                    </a:solidFill>
                  </a:tcPr>
                </a:tc>
                <a:tc>
                  <a:txBody>
                    <a:bodyPr/>
                    <a:lstStyle/>
                    <a:p>
                      <a:pPr algn="ctr" fontAlgn="ctr"/>
                      <a:r>
                        <a:rPr lang="en-US" sz="1200" b="0" i="0" u="none" strike="noStrike">
                          <a:solidFill>
                            <a:srgbClr val="000000"/>
                          </a:solidFill>
                          <a:effectLst/>
                          <a:latin typeface="Open Sans" pitchFamily="2" charset="0"/>
                        </a:rPr>
                        <a:t>Weak</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FAFADF"/>
                    </a:solidFill>
                  </a:tcPr>
                </a:tc>
                <a:tc>
                  <a:txBody>
                    <a:bodyPr/>
                    <a:lstStyle/>
                    <a:p>
                      <a:pPr algn="ctr" fontAlgn="ctr"/>
                      <a:r>
                        <a:rPr lang="en-US" sz="1200" b="0" i="0" u="none" strike="noStrike">
                          <a:solidFill>
                            <a:srgbClr val="000000"/>
                          </a:solidFill>
                          <a:effectLst/>
                          <a:latin typeface="Open Sans" pitchFamily="2" charset="0"/>
                        </a:rPr>
                        <a:t>0</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Open Sans" pitchFamily="2" charset="0"/>
                        </a:rPr>
                        <a:t>STUDENT 2</a:t>
                      </a:r>
                    </a:p>
                  </a:txBody>
                  <a:tcPr marL="52151"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1234567891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extLst>
                  <a:ext uri="{0D108BD9-81ED-4DB2-BD59-A6C34878D82A}">
                    <a16:rowId xmlns:a16="http://schemas.microsoft.com/office/drawing/2014/main" val="4209225969"/>
                  </a:ext>
                </a:extLst>
              </a:tr>
              <a:tr h="184720">
                <a:tc>
                  <a:txBody>
                    <a:bodyPr/>
                    <a:lstStyle/>
                    <a:p>
                      <a:pPr algn="ctr" fontAlgn="ctr"/>
                      <a:r>
                        <a:rPr lang="en-US" sz="1200" b="0" i="0" u="none" strike="noStrike">
                          <a:solidFill>
                            <a:srgbClr val="000000"/>
                          </a:solidFill>
                          <a:effectLst/>
                          <a:latin typeface="Open Sans" pitchFamily="2" charset="0"/>
                        </a:rPr>
                        <a:t>Weak</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FAFADF"/>
                    </a:solidFill>
                  </a:tcPr>
                </a:tc>
                <a:tc>
                  <a:txBody>
                    <a:bodyPr/>
                    <a:lstStyle/>
                    <a:p>
                      <a:pPr algn="ctr" fontAlgn="ctr"/>
                      <a:r>
                        <a:rPr lang="en-US" sz="1200" b="0" i="0" u="none" strike="noStrike">
                          <a:solidFill>
                            <a:srgbClr val="000000"/>
                          </a:solidFill>
                          <a:effectLst/>
                          <a:latin typeface="Open Sans" pitchFamily="2" charset="0"/>
                        </a:rPr>
                        <a:t>Weak</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FAFADF"/>
                    </a:solidFill>
                  </a:tcPr>
                </a:tc>
                <a:tc>
                  <a:txBody>
                    <a:bodyPr/>
                    <a:lstStyle/>
                    <a:p>
                      <a:pPr algn="ctr" fontAlgn="ctr"/>
                      <a:r>
                        <a:rPr lang="en-US" sz="1200" b="0" i="0" u="none" strike="noStrike">
                          <a:solidFill>
                            <a:srgbClr val="000000"/>
                          </a:solidFill>
                          <a:effectLst/>
                          <a:latin typeface="Open Sans" pitchFamily="2" charset="0"/>
                        </a:rPr>
                        <a:t>Weak</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FAFADF"/>
                    </a:solidFill>
                  </a:tcPr>
                </a:tc>
                <a:tc>
                  <a:txBody>
                    <a:bodyPr/>
                    <a:lstStyle/>
                    <a:p>
                      <a:pPr algn="ctr" fontAlgn="ctr"/>
                      <a:r>
                        <a:rPr lang="en-US" sz="1200" b="0" i="0" u="none" strike="noStrike">
                          <a:solidFill>
                            <a:srgbClr val="000000"/>
                          </a:solidFill>
                          <a:effectLst/>
                          <a:latin typeface="Open Sans" pitchFamily="2" charset="0"/>
                        </a:rPr>
                        <a:t>0</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Open Sans" pitchFamily="2" charset="0"/>
                        </a:rPr>
                        <a:t>STUDENT 3</a:t>
                      </a:r>
                    </a:p>
                  </a:txBody>
                  <a:tcPr marL="52151"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1234567891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extLst>
                  <a:ext uri="{0D108BD9-81ED-4DB2-BD59-A6C34878D82A}">
                    <a16:rowId xmlns:a16="http://schemas.microsoft.com/office/drawing/2014/main" val="4011809499"/>
                  </a:ext>
                </a:extLst>
              </a:tr>
              <a:tr h="184720">
                <a:tc>
                  <a:txBody>
                    <a:bodyPr/>
                    <a:lstStyle/>
                    <a:p>
                      <a:pPr algn="ctr" fontAlgn="ctr"/>
                      <a:r>
                        <a:rPr lang="en-US" sz="1200" b="0" i="0" u="none" strike="noStrike">
                          <a:solidFill>
                            <a:srgbClr val="000000"/>
                          </a:solidFill>
                          <a:effectLst/>
                          <a:latin typeface="Open Sans" pitchFamily="2" charset="0"/>
                        </a:rPr>
                        <a:t>Weak</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FAFADF"/>
                    </a:solidFill>
                  </a:tcPr>
                </a:tc>
                <a:tc>
                  <a:txBody>
                    <a:bodyPr/>
                    <a:lstStyle/>
                    <a:p>
                      <a:pPr algn="ctr" fontAlgn="ctr"/>
                      <a:r>
                        <a:rPr lang="en-US" sz="1200" b="0" i="0" u="none" strike="noStrike">
                          <a:solidFill>
                            <a:srgbClr val="000000"/>
                          </a:solidFill>
                          <a:effectLst/>
                          <a:latin typeface="Open Sans" pitchFamily="2" charset="0"/>
                        </a:rPr>
                        <a:t>Weak</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FAFADF"/>
                    </a:solidFill>
                  </a:tcPr>
                </a:tc>
                <a:tc>
                  <a:txBody>
                    <a:bodyPr/>
                    <a:lstStyle/>
                    <a:p>
                      <a:pPr algn="ctr" fontAlgn="ctr"/>
                      <a:r>
                        <a:rPr lang="en-US" sz="1200" b="0" i="0" u="none" strike="noStrike">
                          <a:solidFill>
                            <a:srgbClr val="000000"/>
                          </a:solidFill>
                          <a:effectLst/>
                          <a:latin typeface="Open Sans" pitchFamily="2" charset="0"/>
                        </a:rPr>
                        <a:t>Weak</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FAFADF"/>
                    </a:solidFill>
                  </a:tcPr>
                </a:tc>
                <a:tc>
                  <a:txBody>
                    <a:bodyPr/>
                    <a:lstStyle/>
                    <a:p>
                      <a:pPr algn="ctr" fontAlgn="ctr"/>
                      <a:r>
                        <a:rPr lang="en-US" sz="1200" b="0" i="0" u="none" strike="noStrike" dirty="0">
                          <a:solidFill>
                            <a:srgbClr val="000000"/>
                          </a:solidFill>
                          <a:effectLst/>
                          <a:latin typeface="Open Sans" pitchFamily="2" charset="0"/>
                        </a:rPr>
                        <a:t>0</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Open Sans" pitchFamily="2" charset="0"/>
                        </a:rPr>
                        <a:t>STUDENT 4</a:t>
                      </a:r>
                    </a:p>
                  </a:txBody>
                  <a:tcPr marL="52151"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1234567891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extLst>
                  <a:ext uri="{0D108BD9-81ED-4DB2-BD59-A6C34878D82A}">
                    <a16:rowId xmlns:a16="http://schemas.microsoft.com/office/drawing/2014/main" val="2943520765"/>
                  </a:ext>
                </a:extLst>
              </a:tr>
              <a:tr h="184720">
                <a:tc>
                  <a:txBody>
                    <a:bodyPr/>
                    <a:lstStyle/>
                    <a:p>
                      <a:pPr algn="ctr" fontAlgn="ctr"/>
                      <a:r>
                        <a:rPr lang="en-US" sz="1200" b="0" i="0" u="none" strike="noStrike">
                          <a:solidFill>
                            <a:srgbClr val="000000"/>
                          </a:solidFill>
                          <a:effectLst/>
                          <a:latin typeface="Open Sans" pitchFamily="2" charset="0"/>
                        </a:rPr>
                        <a:t>Weak</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FAFADF"/>
                    </a:solidFill>
                  </a:tcPr>
                </a:tc>
                <a:tc>
                  <a:txBody>
                    <a:bodyPr/>
                    <a:lstStyle/>
                    <a:p>
                      <a:pPr algn="ctr" fontAlgn="ctr"/>
                      <a:r>
                        <a:rPr lang="en-US" sz="1200" b="0" i="0" u="none" strike="noStrike">
                          <a:solidFill>
                            <a:srgbClr val="000000"/>
                          </a:solidFill>
                          <a:effectLst/>
                          <a:latin typeface="Open Sans" pitchFamily="2" charset="0"/>
                        </a:rPr>
                        <a:t>Weak</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FAFADF"/>
                    </a:solidFill>
                  </a:tcPr>
                </a:tc>
                <a:tc>
                  <a:txBody>
                    <a:bodyPr/>
                    <a:lstStyle/>
                    <a:p>
                      <a:pPr algn="ctr" fontAlgn="ctr"/>
                      <a:r>
                        <a:rPr lang="en-US" sz="1200" b="0" i="0" u="none" strike="noStrike">
                          <a:solidFill>
                            <a:srgbClr val="000000"/>
                          </a:solidFill>
                          <a:effectLst/>
                          <a:latin typeface="Open Sans" pitchFamily="2" charset="0"/>
                        </a:rPr>
                        <a:t>Moderate</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2FDEC"/>
                    </a:solidFill>
                  </a:tcPr>
                </a:tc>
                <a:tc>
                  <a:txBody>
                    <a:bodyPr/>
                    <a:lstStyle/>
                    <a:p>
                      <a:pPr algn="ctr" fontAlgn="ctr"/>
                      <a:r>
                        <a:rPr lang="en-US" sz="1200" b="0" i="0" u="none" strike="noStrike">
                          <a:solidFill>
                            <a:srgbClr val="000000"/>
                          </a:solidFill>
                          <a:effectLst/>
                          <a:latin typeface="Open Sans" pitchFamily="2" charset="0"/>
                        </a:rPr>
                        <a:t>2</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2</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Open Sans" pitchFamily="2" charset="0"/>
                        </a:rPr>
                        <a:t>STUDENT 5</a:t>
                      </a:r>
                    </a:p>
                  </a:txBody>
                  <a:tcPr marL="52151"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1234567891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extLst>
                  <a:ext uri="{0D108BD9-81ED-4DB2-BD59-A6C34878D82A}">
                    <a16:rowId xmlns:a16="http://schemas.microsoft.com/office/drawing/2014/main" val="3947860840"/>
                  </a:ext>
                </a:extLst>
              </a:tr>
              <a:tr h="184720">
                <a:tc>
                  <a:txBody>
                    <a:bodyPr/>
                    <a:lstStyle/>
                    <a:p>
                      <a:pPr algn="ctr" fontAlgn="ctr"/>
                      <a:r>
                        <a:rPr lang="en-US" sz="1200" b="0" i="0" u="none" strike="noStrike">
                          <a:solidFill>
                            <a:srgbClr val="000000"/>
                          </a:solidFill>
                          <a:effectLst/>
                          <a:latin typeface="Open Sans" pitchFamily="2" charset="0"/>
                        </a:rPr>
                        <a:t>Weak</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FAFADF"/>
                    </a:solidFill>
                  </a:tcPr>
                </a:tc>
                <a:tc>
                  <a:txBody>
                    <a:bodyPr/>
                    <a:lstStyle/>
                    <a:p>
                      <a:pPr algn="ctr" fontAlgn="ctr"/>
                      <a:r>
                        <a:rPr lang="en-US" sz="1200" b="0" i="0" u="none" strike="noStrike">
                          <a:solidFill>
                            <a:srgbClr val="000000"/>
                          </a:solidFill>
                          <a:effectLst/>
                          <a:latin typeface="Open Sans" pitchFamily="2" charset="0"/>
                        </a:rPr>
                        <a:t>Weak</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FAFADF"/>
                    </a:solidFill>
                  </a:tcPr>
                </a:tc>
                <a:tc>
                  <a:txBody>
                    <a:bodyPr/>
                    <a:lstStyle/>
                    <a:p>
                      <a:pPr algn="ctr" fontAlgn="ctr"/>
                      <a:r>
                        <a:rPr lang="en-US" sz="1200" b="0" i="0" u="none" strike="noStrike" dirty="0">
                          <a:solidFill>
                            <a:srgbClr val="000000"/>
                          </a:solidFill>
                          <a:effectLst/>
                          <a:latin typeface="Open Sans" pitchFamily="2" charset="0"/>
                        </a:rPr>
                        <a:t>Moderate</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2FDEC"/>
                    </a:solidFill>
                  </a:tcPr>
                </a:tc>
                <a:tc>
                  <a:txBody>
                    <a:bodyPr/>
                    <a:lstStyle/>
                    <a:p>
                      <a:pPr algn="ctr" fontAlgn="ctr"/>
                      <a:r>
                        <a:rPr lang="en-US" sz="1200" b="0" i="0" u="none" strike="noStrike">
                          <a:solidFill>
                            <a:srgbClr val="000000"/>
                          </a:solidFill>
                          <a:effectLst/>
                          <a:latin typeface="Open Sans" pitchFamily="2" charset="0"/>
                        </a:rPr>
                        <a:t>2</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3</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Open Sans" pitchFamily="2" charset="0"/>
                        </a:rPr>
                        <a:t>STUDENT 6</a:t>
                      </a:r>
                    </a:p>
                  </a:txBody>
                  <a:tcPr marL="52151"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1234567891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extLst>
                  <a:ext uri="{0D108BD9-81ED-4DB2-BD59-A6C34878D82A}">
                    <a16:rowId xmlns:a16="http://schemas.microsoft.com/office/drawing/2014/main" val="4011774900"/>
                  </a:ext>
                </a:extLst>
              </a:tr>
              <a:tr h="184720">
                <a:tc>
                  <a:txBody>
                    <a:bodyPr/>
                    <a:lstStyle/>
                    <a:p>
                      <a:pPr algn="ctr" fontAlgn="ctr"/>
                      <a:r>
                        <a:rPr lang="en-US" sz="1200" b="0" i="0" u="none" strike="noStrike">
                          <a:solidFill>
                            <a:srgbClr val="000000"/>
                          </a:solidFill>
                          <a:effectLst/>
                          <a:latin typeface="Open Sans" pitchFamily="2" charset="0"/>
                        </a:rPr>
                        <a:t>Weak</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FAFADF"/>
                    </a:solidFill>
                  </a:tcPr>
                </a:tc>
                <a:tc>
                  <a:txBody>
                    <a:bodyPr/>
                    <a:lstStyle/>
                    <a:p>
                      <a:pPr algn="ctr" fontAlgn="ctr"/>
                      <a:r>
                        <a:rPr lang="en-US" sz="1200" b="0" i="0" u="none" strike="noStrike">
                          <a:solidFill>
                            <a:srgbClr val="000000"/>
                          </a:solidFill>
                          <a:effectLst/>
                          <a:latin typeface="Open Sans" pitchFamily="2" charset="0"/>
                        </a:rPr>
                        <a:t>Weak</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FAFADF"/>
                    </a:solidFill>
                  </a:tcPr>
                </a:tc>
                <a:tc>
                  <a:txBody>
                    <a:bodyPr/>
                    <a:lstStyle/>
                    <a:p>
                      <a:pPr algn="ctr" fontAlgn="ctr"/>
                      <a:r>
                        <a:rPr lang="en-US" sz="1200" b="0" i="0" u="none" strike="noStrike">
                          <a:solidFill>
                            <a:srgbClr val="000000"/>
                          </a:solidFill>
                          <a:effectLst/>
                          <a:latin typeface="Open Sans" pitchFamily="2" charset="0"/>
                        </a:rPr>
                        <a:t>Strong</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BEBFE"/>
                    </a:solidFill>
                  </a:tcPr>
                </a:tc>
                <a:tc>
                  <a:txBody>
                    <a:bodyPr/>
                    <a:lstStyle/>
                    <a:p>
                      <a:pPr algn="ctr" fontAlgn="ctr"/>
                      <a:r>
                        <a:rPr lang="en-US" sz="1200" b="0" i="0" u="none" strike="noStrike">
                          <a:solidFill>
                            <a:srgbClr val="000000"/>
                          </a:solidFill>
                          <a:effectLst/>
                          <a:latin typeface="Open Sans" pitchFamily="2" charset="0"/>
                        </a:rPr>
                        <a:t>4</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2</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Open Sans" pitchFamily="2" charset="0"/>
                        </a:rPr>
                        <a:t>STUDENT 7</a:t>
                      </a:r>
                    </a:p>
                  </a:txBody>
                  <a:tcPr marL="52151"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1234567891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extLst>
                  <a:ext uri="{0D108BD9-81ED-4DB2-BD59-A6C34878D82A}">
                    <a16:rowId xmlns:a16="http://schemas.microsoft.com/office/drawing/2014/main" val="2948912535"/>
                  </a:ext>
                </a:extLst>
              </a:tr>
              <a:tr h="184720">
                <a:tc>
                  <a:txBody>
                    <a:bodyPr/>
                    <a:lstStyle/>
                    <a:p>
                      <a:pPr algn="ctr" fontAlgn="ctr"/>
                      <a:r>
                        <a:rPr lang="en-US" sz="1200" b="0" i="0" u="none" strike="noStrike">
                          <a:solidFill>
                            <a:srgbClr val="000000"/>
                          </a:solidFill>
                          <a:effectLst/>
                          <a:latin typeface="Open Sans" pitchFamily="2" charset="0"/>
                        </a:rPr>
                        <a:t>Weak</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FAFADF"/>
                    </a:solidFill>
                  </a:tcPr>
                </a:tc>
                <a:tc>
                  <a:txBody>
                    <a:bodyPr/>
                    <a:lstStyle/>
                    <a:p>
                      <a:pPr algn="ctr" fontAlgn="ctr"/>
                      <a:r>
                        <a:rPr lang="en-US" sz="1200" b="0" i="0" u="none" strike="noStrike">
                          <a:solidFill>
                            <a:srgbClr val="000000"/>
                          </a:solidFill>
                          <a:effectLst/>
                          <a:latin typeface="Open Sans" pitchFamily="2" charset="0"/>
                        </a:rPr>
                        <a:t>Moderate</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2FDEC"/>
                    </a:solidFill>
                  </a:tcPr>
                </a:tc>
                <a:tc>
                  <a:txBody>
                    <a:bodyPr/>
                    <a:lstStyle/>
                    <a:p>
                      <a:pPr algn="ctr" fontAlgn="ctr"/>
                      <a:r>
                        <a:rPr lang="en-US" sz="1200" b="0" i="0" u="none" strike="noStrike">
                          <a:solidFill>
                            <a:srgbClr val="000000"/>
                          </a:solidFill>
                          <a:effectLst/>
                          <a:latin typeface="Open Sans" pitchFamily="2" charset="0"/>
                        </a:rPr>
                        <a:t>Moderate</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2FDEC"/>
                    </a:solidFill>
                  </a:tcPr>
                </a:tc>
                <a:tc>
                  <a:txBody>
                    <a:bodyPr/>
                    <a:lstStyle/>
                    <a:p>
                      <a:pPr algn="ctr" fontAlgn="ctr"/>
                      <a:r>
                        <a:rPr lang="en-US" sz="1200" b="0" i="0" u="none" strike="noStrike">
                          <a:solidFill>
                            <a:srgbClr val="000000"/>
                          </a:solidFill>
                          <a:effectLst/>
                          <a:latin typeface="Open Sans" pitchFamily="2" charset="0"/>
                        </a:rPr>
                        <a:t>2</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Open Sans" pitchFamily="2" charset="0"/>
                        </a:rPr>
                        <a:t>STUDENT 8</a:t>
                      </a:r>
                    </a:p>
                  </a:txBody>
                  <a:tcPr marL="52151"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1234567891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extLst>
                  <a:ext uri="{0D108BD9-81ED-4DB2-BD59-A6C34878D82A}">
                    <a16:rowId xmlns:a16="http://schemas.microsoft.com/office/drawing/2014/main" val="2960582459"/>
                  </a:ext>
                </a:extLst>
              </a:tr>
              <a:tr h="184720">
                <a:tc>
                  <a:txBody>
                    <a:bodyPr/>
                    <a:lstStyle/>
                    <a:p>
                      <a:pPr algn="ctr" fontAlgn="ctr"/>
                      <a:r>
                        <a:rPr lang="en-US" sz="1200" b="0" i="0" u="none" strike="noStrike">
                          <a:solidFill>
                            <a:srgbClr val="000000"/>
                          </a:solidFill>
                          <a:effectLst/>
                          <a:latin typeface="Open Sans" pitchFamily="2" charset="0"/>
                        </a:rPr>
                        <a:t>Moderate</a:t>
                      </a:r>
                    </a:p>
                  </a:txBody>
                  <a:tcPr marL="5795" marR="5795" marT="5795" marB="0" anchor="ctr">
                    <a:lnL>
                      <a:noFill/>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2FDEC"/>
                    </a:solidFill>
                  </a:tcPr>
                </a:tc>
                <a:tc>
                  <a:txBody>
                    <a:bodyPr/>
                    <a:lstStyle/>
                    <a:p>
                      <a:pPr algn="ctr" fontAlgn="ctr"/>
                      <a:r>
                        <a:rPr lang="en-US" sz="1200" b="0" i="0" u="none" strike="noStrike">
                          <a:solidFill>
                            <a:srgbClr val="000000"/>
                          </a:solidFill>
                          <a:effectLst/>
                          <a:latin typeface="Open Sans" pitchFamily="2" charset="0"/>
                        </a:rPr>
                        <a:t>Moderate</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2FDEC"/>
                    </a:solidFill>
                  </a:tcPr>
                </a:tc>
                <a:tc>
                  <a:txBody>
                    <a:bodyPr/>
                    <a:lstStyle/>
                    <a:p>
                      <a:pPr algn="ctr" fontAlgn="ctr"/>
                      <a:r>
                        <a:rPr lang="en-US" sz="1200" b="0" i="0" u="none" strike="noStrike">
                          <a:solidFill>
                            <a:srgbClr val="000000"/>
                          </a:solidFill>
                          <a:effectLst/>
                          <a:latin typeface="Open Sans" pitchFamily="2" charset="0"/>
                        </a:rPr>
                        <a:t>Moderate</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2FDEC"/>
                    </a:solidFill>
                  </a:tcPr>
                </a:tc>
                <a:tc>
                  <a:txBody>
                    <a:bodyPr/>
                    <a:lstStyle/>
                    <a:p>
                      <a:pPr algn="ctr" fontAlgn="ctr"/>
                      <a:r>
                        <a:rPr lang="en-US" sz="1200" b="0" i="0" u="none" strike="noStrike">
                          <a:solidFill>
                            <a:srgbClr val="000000"/>
                          </a:solidFill>
                          <a:effectLst/>
                          <a:latin typeface="Open Sans" pitchFamily="2" charset="0"/>
                        </a:rPr>
                        <a:t>2</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3</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Open Sans" pitchFamily="2" charset="0"/>
                        </a:rPr>
                        <a:t>STUDENT 9</a:t>
                      </a:r>
                    </a:p>
                  </a:txBody>
                  <a:tcPr marL="52151"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1234567891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extLst>
                  <a:ext uri="{0D108BD9-81ED-4DB2-BD59-A6C34878D82A}">
                    <a16:rowId xmlns:a16="http://schemas.microsoft.com/office/drawing/2014/main" val="2169575185"/>
                  </a:ext>
                </a:extLst>
              </a:tr>
              <a:tr h="181224">
                <a:tc>
                  <a:txBody>
                    <a:bodyPr/>
                    <a:lstStyle/>
                    <a:p>
                      <a:pPr algn="ctr" fontAlgn="ctr"/>
                      <a:r>
                        <a:rPr lang="en-US" sz="1200" b="0" i="0" u="none" strike="noStrike">
                          <a:solidFill>
                            <a:srgbClr val="000000"/>
                          </a:solidFill>
                          <a:effectLst/>
                          <a:latin typeface="Open Sans" pitchFamily="2" charset="0"/>
                        </a:rPr>
                        <a:t>Moderate</a:t>
                      </a:r>
                    </a:p>
                  </a:txBody>
                  <a:tcPr marL="5795" marR="5795" marT="5795" marB="0" anchor="ctr">
                    <a:lnL>
                      <a:noFill/>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DEC"/>
                    </a:solidFill>
                  </a:tcPr>
                </a:tc>
                <a:tc>
                  <a:txBody>
                    <a:bodyPr/>
                    <a:lstStyle/>
                    <a:p>
                      <a:pPr algn="ctr" fontAlgn="ctr"/>
                      <a:r>
                        <a:rPr lang="en-US" sz="1200" b="0" i="0" u="none" strike="noStrike">
                          <a:solidFill>
                            <a:srgbClr val="000000"/>
                          </a:solidFill>
                          <a:effectLst/>
                          <a:latin typeface="Open Sans" pitchFamily="2" charset="0"/>
                        </a:rPr>
                        <a:t>Strong</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BFE"/>
                    </a:solidFill>
                  </a:tcPr>
                </a:tc>
                <a:tc>
                  <a:txBody>
                    <a:bodyPr/>
                    <a:lstStyle/>
                    <a:p>
                      <a:pPr algn="ctr" fontAlgn="ctr"/>
                      <a:r>
                        <a:rPr lang="en-US" sz="1200" b="0" i="0" u="none" strike="noStrike">
                          <a:solidFill>
                            <a:srgbClr val="000000"/>
                          </a:solidFill>
                          <a:effectLst/>
                          <a:latin typeface="Open Sans" pitchFamily="2" charset="0"/>
                        </a:rPr>
                        <a:t>Moderate</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DEC"/>
                    </a:solidFill>
                  </a:tcPr>
                </a:tc>
                <a:tc>
                  <a:txBody>
                    <a:bodyPr/>
                    <a:lstStyle/>
                    <a:p>
                      <a:pPr algn="ctr" fontAlgn="ctr"/>
                      <a:r>
                        <a:rPr lang="en-US" sz="1200" b="0" i="0" u="none" strike="noStrike">
                          <a:solidFill>
                            <a:srgbClr val="000000"/>
                          </a:solidFill>
                          <a:effectLst/>
                          <a:latin typeface="Open Sans" pitchFamily="2" charset="0"/>
                        </a:rPr>
                        <a:t>2</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3</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Open Sans" pitchFamily="2" charset="0"/>
                        </a:rPr>
                        <a:t>STUDENT 10</a:t>
                      </a:r>
                    </a:p>
                  </a:txBody>
                  <a:tcPr marL="52151"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1234567891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2612691"/>
                  </a:ext>
                </a:extLst>
              </a:tr>
              <a:tr h="184720">
                <a:tc>
                  <a:txBody>
                    <a:bodyPr/>
                    <a:lstStyle/>
                    <a:p>
                      <a:pPr algn="ctr" fontAlgn="ctr"/>
                      <a:r>
                        <a:rPr lang="en-US" sz="1200" b="0" i="0" u="none" strike="noStrike">
                          <a:solidFill>
                            <a:srgbClr val="000000"/>
                          </a:solidFill>
                          <a:effectLst/>
                          <a:latin typeface="Open Sans" pitchFamily="2" charset="0"/>
                        </a:rPr>
                        <a:t>Strong</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BEBFE"/>
                    </a:solidFill>
                  </a:tcPr>
                </a:tc>
                <a:tc>
                  <a:txBody>
                    <a:bodyPr/>
                    <a:lstStyle/>
                    <a:p>
                      <a:pPr algn="ctr" fontAlgn="ctr"/>
                      <a:r>
                        <a:rPr lang="en-US" sz="1200" b="0" i="0" u="none" strike="noStrike">
                          <a:solidFill>
                            <a:srgbClr val="000000"/>
                          </a:solidFill>
                          <a:effectLst/>
                          <a:latin typeface="Open Sans" pitchFamily="2" charset="0"/>
                        </a:rPr>
                        <a:t>Weak</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FAFADF"/>
                    </a:solidFill>
                  </a:tcPr>
                </a:tc>
                <a:tc>
                  <a:txBody>
                    <a:bodyPr/>
                    <a:lstStyle/>
                    <a:p>
                      <a:pPr algn="ctr" fontAlgn="ctr"/>
                      <a:r>
                        <a:rPr lang="en-US" sz="1200" b="0" i="0" u="none" strike="noStrike">
                          <a:solidFill>
                            <a:srgbClr val="000000"/>
                          </a:solidFill>
                          <a:effectLst/>
                          <a:latin typeface="Open Sans" pitchFamily="2" charset="0"/>
                        </a:rPr>
                        <a:t>Weak</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FAFADF"/>
                    </a:solidFill>
                  </a:tcPr>
                </a:tc>
                <a:tc>
                  <a:txBody>
                    <a:bodyPr/>
                    <a:lstStyle/>
                    <a:p>
                      <a:pPr algn="ctr" fontAlgn="ctr"/>
                      <a:r>
                        <a:rPr lang="en-US" sz="1200" b="0" i="0" u="none" strike="noStrike">
                          <a:solidFill>
                            <a:srgbClr val="000000"/>
                          </a:solidFill>
                          <a:effectLst/>
                          <a:latin typeface="Open Sans" pitchFamily="2" charset="0"/>
                        </a:rPr>
                        <a:t>0</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Open Sans" pitchFamily="2" charset="0"/>
                        </a:rPr>
                        <a:t>STUDENT 11</a:t>
                      </a:r>
                    </a:p>
                  </a:txBody>
                  <a:tcPr marL="52151"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1234567891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extLst>
                  <a:ext uri="{0D108BD9-81ED-4DB2-BD59-A6C34878D82A}">
                    <a16:rowId xmlns:a16="http://schemas.microsoft.com/office/drawing/2014/main" val="622283962"/>
                  </a:ext>
                </a:extLst>
              </a:tr>
              <a:tr h="184720">
                <a:tc>
                  <a:txBody>
                    <a:bodyPr/>
                    <a:lstStyle/>
                    <a:p>
                      <a:pPr algn="ctr" fontAlgn="ctr"/>
                      <a:r>
                        <a:rPr lang="en-US" sz="1200" b="0" i="0" u="none" strike="noStrike">
                          <a:solidFill>
                            <a:srgbClr val="000000"/>
                          </a:solidFill>
                          <a:effectLst/>
                          <a:latin typeface="Open Sans" pitchFamily="2" charset="0"/>
                        </a:rPr>
                        <a:t>Strong</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BEBFE"/>
                    </a:solidFill>
                  </a:tcPr>
                </a:tc>
                <a:tc>
                  <a:txBody>
                    <a:bodyPr/>
                    <a:lstStyle/>
                    <a:p>
                      <a:pPr algn="ctr" fontAlgn="ctr"/>
                      <a:r>
                        <a:rPr lang="en-US" sz="1200" b="0" i="0" u="none" strike="noStrike">
                          <a:solidFill>
                            <a:srgbClr val="000000"/>
                          </a:solidFill>
                          <a:effectLst/>
                          <a:latin typeface="Open Sans" pitchFamily="2" charset="0"/>
                        </a:rPr>
                        <a:t>Weak</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FAFADF"/>
                    </a:solidFill>
                  </a:tcPr>
                </a:tc>
                <a:tc>
                  <a:txBody>
                    <a:bodyPr/>
                    <a:lstStyle/>
                    <a:p>
                      <a:pPr algn="ctr" fontAlgn="ctr"/>
                      <a:r>
                        <a:rPr lang="en-US" sz="1200" b="0" i="0" u="none" strike="noStrike">
                          <a:solidFill>
                            <a:srgbClr val="000000"/>
                          </a:solidFill>
                          <a:effectLst/>
                          <a:latin typeface="Open Sans" pitchFamily="2" charset="0"/>
                        </a:rPr>
                        <a:t>Weak</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FAFADF"/>
                    </a:solidFill>
                  </a:tcPr>
                </a:tc>
                <a:tc>
                  <a:txBody>
                    <a:bodyPr/>
                    <a:lstStyle/>
                    <a:p>
                      <a:pPr algn="ctr" fontAlgn="ctr"/>
                      <a:r>
                        <a:rPr lang="en-US" sz="1200" b="0" i="0" u="none" strike="noStrike">
                          <a:solidFill>
                            <a:srgbClr val="000000"/>
                          </a:solidFill>
                          <a:effectLst/>
                          <a:latin typeface="Open Sans" pitchFamily="2" charset="0"/>
                        </a:rPr>
                        <a:t>0</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0</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Open Sans" pitchFamily="2" charset="0"/>
                        </a:rPr>
                        <a:t>STUDENT 12</a:t>
                      </a:r>
                    </a:p>
                  </a:txBody>
                  <a:tcPr marL="52151"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1234567891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extLst>
                  <a:ext uri="{0D108BD9-81ED-4DB2-BD59-A6C34878D82A}">
                    <a16:rowId xmlns:a16="http://schemas.microsoft.com/office/drawing/2014/main" val="1003111786"/>
                  </a:ext>
                </a:extLst>
              </a:tr>
              <a:tr h="184720">
                <a:tc>
                  <a:txBody>
                    <a:bodyPr/>
                    <a:lstStyle/>
                    <a:p>
                      <a:pPr algn="ctr" fontAlgn="ctr"/>
                      <a:r>
                        <a:rPr lang="en-US" sz="1200" b="0" i="0" u="none" strike="noStrike">
                          <a:solidFill>
                            <a:srgbClr val="000000"/>
                          </a:solidFill>
                          <a:effectLst/>
                          <a:latin typeface="Open Sans" pitchFamily="2" charset="0"/>
                        </a:rPr>
                        <a:t>Strong</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BEBFE"/>
                    </a:solidFill>
                  </a:tcPr>
                </a:tc>
                <a:tc>
                  <a:txBody>
                    <a:bodyPr/>
                    <a:lstStyle/>
                    <a:p>
                      <a:pPr algn="ctr" fontAlgn="ctr"/>
                      <a:r>
                        <a:rPr lang="en-US" sz="1200" b="0" i="0" u="none" strike="noStrike">
                          <a:solidFill>
                            <a:srgbClr val="000000"/>
                          </a:solidFill>
                          <a:effectLst/>
                          <a:latin typeface="Open Sans" pitchFamily="2" charset="0"/>
                        </a:rPr>
                        <a:t>Weak</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FAFADF"/>
                    </a:solidFill>
                  </a:tcPr>
                </a:tc>
                <a:tc>
                  <a:txBody>
                    <a:bodyPr/>
                    <a:lstStyle/>
                    <a:p>
                      <a:pPr algn="ctr" fontAlgn="ctr"/>
                      <a:r>
                        <a:rPr lang="en-US" sz="1200" b="0" i="0" u="none" strike="noStrike">
                          <a:solidFill>
                            <a:srgbClr val="000000"/>
                          </a:solidFill>
                          <a:effectLst/>
                          <a:latin typeface="Open Sans" pitchFamily="2" charset="0"/>
                        </a:rPr>
                        <a:t>Strong</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BEBFE"/>
                    </a:solidFill>
                  </a:tcPr>
                </a:tc>
                <a:tc>
                  <a:txBody>
                    <a:bodyPr/>
                    <a:lstStyle/>
                    <a:p>
                      <a:pPr algn="ctr" fontAlgn="ctr"/>
                      <a:r>
                        <a:rPr lang="en-US" sz="1200" b="0" i="0" u="none" strike="noStrike">
                          <a:solidFill>
                            <a:srgbClr val="000000"/>
                          </a:solidFill>
                          <a:effectLst/>
                          <a:latin typeface="Open Sans" pitchFamily="2" charset="0"/>
                        </a:rPr>
                        <a:t>4</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3</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Open Sans" pitchFamily="2" charset="0"/>
                        </a:rPr>
                        <a:t>STUDENT 13</a:t>
                      </a:r>
                    </a:p>
                  </a:txBody>
                  <a:tcPr marL="52151"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1234567891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extLst>
                  <a:ext uri="{0D108BD9-81ED-4DB2-BD59-A6C34878D82A}">
                    <a16:rowId xmlns:a16="http://schemas.microsoft.com/office/drawing/2014/main" val="636185957"/>
                  </a:ext>
                </a:extLst>
              </a:tr>
              <a:tr h="184720">
                <a:tc>
                  <a:txBody>
                    <a:bodyPr/>
                    <a:lstStyle/>
                    <a:p>
                      <a:pPr algn="ctr" fontAlgn="ctr"/>
                      <a:r>
                        <a:rPr lang="en-US" sz="1200" b="0" i="0" u="none" strike="noStrike">
                          <a:solidFill>
                            <a:srgbClr val="000000"/>
                          </a:solidFill>
                          <a:effectLst/>
                          <a:latin typeface="Open Sans" pitchFamily="2" charset="0"/>
                        </a:rPr>
                        <a:t>Strong</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BEBFE"/>
                    </a:solidFill>
                  </a:tcPr>
                </a:tc>
                <a:tc>
                  <a:txBody>
                    <a:bodyPr/>
                    <a:lstStyle/>
                    <a:p>
                      <a:pPr algn="ctr" fontAlgn="ctr"/>
                      <a:r>
                        <a:rPr lang="en-US" sz="1200" b="0" i="0" u="none" strike="noStrike">
                          <a:solidFill>
                            <a:srgbClr val="000000"/>
                          </a:solidFill>
                          <a:effectLst/>
                          <a:latin typeface="Open Sans" pitchFamily="2" charset="0"/>
                        </a:rPr>
                        <a:t>Weak</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FAFADF"/>
                    </a:solidFill>
                  </a:tcPr>
                </a:tc>
                <a:tc>
                  <a:txBody>
                    <a:bodyPr/>
                    <a:lstStyle/>
                    <a:p>
                      <a:pPr algn="ctr" fontAlgn="ctr"/>
                      <a:r>
                        <a:rPr lang="en-US" sz="1200" b="0" i="0" u="none" strike="noStrike">
                          <a:solidFill>
                            <a:srgbClr val="000000"/>
                          </a:solidFill>
                          <a:effectLst/>
                          <a:latin typeface="Open Sans" pitchFamily="2" charset="0"/>
                        </a:rPr>
                        <a:t>Strong</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BEBFE"/>
                    </a:solidFill>
                  </a:tcPr>
                </a:tc>
                <a:tc>
                  <a:txBody>
                    <a:bodyPr/>
                    <a:lstStyle/>
                    <a:p>
                      <a:pPr algn="ctr" fontAlgn="ctr"/>
                      <a:r>
                        <a:rPr lang="en-US" sz="1200" b="0" i="0" u="none" strike="noStrike">
                          <a:solidFill>
                            <a:srgbClr val="000000"/>
                          </a:solidFill>
                          <a:effectLst/>
                          <a:latin typeface="Open Sans" pitchFamily="2" charset="0"/>
                        </a:rPr>
                        <a:t>2</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3</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Open Sans" pitchFamily="2" charset="0"/>
                        </a:rPr>
                        <a:t>STUDENT 14</a:t>
                      </a:r>
                    </a:p>
                  </a:txBody>
                  <a:tcPr marL="52151"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1234567891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extLst>
                  <a:ext uri="{0D108BD9-81ED-4DB2-BD59-A6C34878D82A}">
                    <a16:rowId xmlns:a16="http://schemas.microsoft.com/office/drawing/2014/main" val="2902133145"/>
                  </a:ext>
                </a:extLst>
              </a:tr>
              <a:tr h="184720">
                <a:tc>
                  <a:txBody>
                    <a:bodyPr/>
                    <a:lstStyle/>
                    <a:p>
                      <a:pPr algn="ctr" fontAlgn="ctr"/>
                      <a:r>
                        <a:rPr lang="en-US" sz="1200" b="0" i="0" u="none" strike="noStrike">
                          <a:solidFill>
                            <a:srgbClr val="000000"/>
                          </a:solidFill>
                          <a:effectLst/>
                          <a:latin typeface="Open Sans" pitchFamily="2" charset="0"/>
                        </a:rPr>
                        <a:t>Strong</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BEBFE"/>
                    </a:solidFill>
                  </a:tcPr>
                </a:tc>
                <a:tc>
                  <a:txBody>
                    <a:bodyPr/>
                    <a:lstStyle/>
                    <a:p>
                      <a:pPr algn="ctr" fontAlgn="ctr"/>
                      <a:r>
                        <a:rPr lang="en-US" sz="1200" b="0" i="0" u="none" strike="noStrike">
                          <a:solidFill>
                            <a:srgbClr val="000000"/>
                          </a:solidFill>
                          <a:effectLst/>
                          <a:latin typeface="Open Sans" pitchFamily="2" charset="0"/>
                        </a:rPr>
                        <a:t>Moderate</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2FDEC"/>
                    </a:solidFill>
                  </a:tcPr>
                </a:tc>
                <a:tc>
                  <a:txBody>
                    <a:bodyPr/>
                    <a:lstStyle/>
                    <a:p>
                      <a:pPr algn="ctr" fontAlgn="ctr"/>
                      <a:r>
                        <a:rPr lang="en-US" sz="1200" b="0" i="0" u="none" strike="noStrike">
                          <a:solidFill>
                            <a:srgbClr val="000000"/>
                          </a:solidFill>
                          <a:effectLst/>
                          <a:latin typeface="Open Sans" pitchFamily="2" charset="0"/>
                        </a:rPr>
                        <a:t>Weak</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FAFADF"/>
                    </a:solidFill>
                  </a:tcPr>
                </a:tc>
                <a:tc>
                  <a:txBody>
                    <a:bodyPr/>
                    <a:lstStyle/>
                    <a:p>
                      <a:pPr algn="ctr" fontAlgn="ctr"/>
                      <a:r>
                        <a:rPr lang="en-US" sz="1200" b="0" i="0" u="none" strike="noStrike">
                          <a:solidFill>
                            <a:srgbClr val="000000"/>
                          </a:solidFill>
                          <a:effectLst/>
                          <a:latin typeface="Open Sans" pitchFamily="2" charset="0"/>
                        </a:rPr>
                        <a:t>0</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Open Sans" pitchFamily="2" charset="0"/>
                        </a:rPr>
                        <a:t>STUDENT 15</a:t>
                      </a:r>
                    </a:p>
                  </a:txBody>
                  <a:tcPr marL="52151"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1234567891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extLst>
                  <a:ext uri="{0D108BD9-81ED-4DB2-BD59-A6C34878D82A}">
                    <a16:rowId xmlns:a16="http://schemas.microsoft.com/office/drawing/2014/main" val="3336505743"/>
                  </a:ext>
                </a:extLst>
              </a:tr>
              <a:tr h="184720">
                <a:tc>
                  <a:txBody>
                    <a:bodyPr/>
                    <a:lstStyle/>
                    <a:p>
                      <a:pPr algn="ctr" fontAlgn="ctr"/>
                      <a:r>
                        <a:rPr lang="en-US" sz="1200" b="0" i="0" u="none" strike="noStrike">
                          <a:solidFill>
                            <a:srgbClr val="000000"/>
                          </a:solidFill>
                          <a:effectLst/>
                          <a:latin typeface="Open Sans" pitchFamily="2" charset="0"/>
                        </a:rPr>
                        <a:t>Strong</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BEBFE"/>
                    </a:solidFill>
                  </a:tcPr>
                </a:tc>
                <a:tc>
                  <a:txBody>
                    <a:bodyPr/>
                    <a:lstStyle/>
                    <a:p>
                      <a:pPr algn="ctr" fontAlgn="ctr"/>
                      <a:r>
                        <a:rPr lang="en-US" sz="1200" b="0" i="0" u="none" strike="noStrike">
                          <a:solidFill>
                            <a:srgbClr val="000000"/>
                          </a:solidFill>
                          <a:effectLst/>
                          <a:latin typeface="Open Sans" pitchFamily="2" charset="0"/>
                        </a:rPr>
                        <a:t>Moderate</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2FDEC"/>
                    </a:solidFill>
                  </a:tcPr>
                </a:tc>
                <a:tc>
                  <a:txBody>
                    <a:bodyPr/>
                    <a:lstStyle/>
                    <a:p>
                      <a:pPr algn="ctr" fontAlgn="ctr"/>
                      <a:r>
                        <a:rPr lang="en-US" sz="1200" b="0" i="0" u="none" strike="noStrike">
                          <a:solidFill>
                            <a:srgbClr val="000000"/>
                          </a:solidFill>
                          <a:effectLst/>
                          <a:latin typeface="Open Sans" pitchFamily="2" charset="0"/>
                        </a:rPr>
                        <a:t>Strong</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BEBFE"/>
                    </a:solidFill>
                  </a:tcPr>
                </a:tc>
                <a:tc>
                  <a:txBody>
                    <a:bodyPr/>
                    <a:lstStyle/>
                    <a:p>
                      <a:pPr algn="ctr" fontAlgn="ctr"/>
                      <a:r>
                        <a:rPr lang="en-US" sz="1200" b="0" i="0" u="none" strike="noStrike" dirty="0">
                          <a:solidFill>
                            <a:srgbClr val="000000"/>
                          </a:solidFill>
                          <a:effectLst/>
                          <a:latin typeface="Open Sans" pitchFamily="2" charset="0"/>
                        </a:rPr>
                        <a:t>4</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2</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Open Sans" pitchFamily="2" charset="0"/>
                        </a:rPr>
                        <a:t>STUDENT 16</a:t>
                      </a:r>
                    </a:p>
                  </a:txBody>
                  <a:tcPr marL="52151"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1234567891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extLst>
                  <a:ext uri="{0D108BD9-81ED-4DB2-BD59-A6C34878D82A}">
                    <a16:rowId xmlns:a16="http://schemas.microsoft.com/office/drawing/2014/main" val="2237332893"/>
                  </a:ext>
                </a:extLst>
              </a:tr>
              <a:tr h="184720">
                <a:tc>
                  <a:txBody>
                    <a:bodyPr/>
                    <a:lstStyle/>
                    <a:p>
                      <a:pPr algn="ctr" fontAlgn="ctr"/>
                      <a:r>
                        <a:rPr lang="en-US" sz="1200" b="0" i="0" u="none" strike="noStrike">
                          <a:solidFill>
                            <a:srgbClr val="000000"/>
                          </a:solidFill>
                          <a:effectLst/>
                          <a:latin typeface="Open Sans" pitchFamily="2" charset="0"/>
                        </a:rPr>
                        <a:t>Strong</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BEBFE"/>
                    </a:solidFill>
                  </a:tcPr>
                </a:tc>
                <a:tc>
                  <a:txBody>
                    <a:bodyPr/>
                    <a:lstStyle/>
                    <a:p>
                      <a:pPr algn="ctr" fontAlgn="ctr"/>
                      <a:r>
                        <a:rPr lang="en-US" sz="1200" b="0" i="0" u="none" strike="noStrike">
                          <a:solidFill>
                            <a:srgbClr val="000000"/>
                          </a:solidFill>
                          <a:effectLst/>
                          <a:latin typeface="Open Sans" pitchFamily="2" charset="0"/>
                        </a:rPr>
                        <a:t>Moderate</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2FDEC"/>
                    </a:solidFill>
                  </a:tcPr>
                </a:tc>
                <a:tc>
                  <a:txBody>
                    <a:bodyPr/>
                    <a:lstStyle/>
                    <a:p>
                      <a:pPr algn="ctr" fontAlgn="ctr"/>
                      <a:r>
                        <a:rPr lang="en-US" sz="1200" b="0" i="0" u="none" strike="noStrike">
                          <a:solidFill>
                            <a:srgbClr val="000000"/>
                          </a:solidFill>
                          <a:effectLst/>
                          <a:latin typeface="Open Sans" pitchFamily="2" charset="0"/>
                        </a:rPr>
                        <a:t>Strong</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BEBFE"/>
                    </a:solidFill>
                  </a:tcPr>
                </a:tc>
                <a:tc>
                  <a:txBody>
                    <a:bodyPr/>
                    <a:lstStyle/>
                    <a:p>
                      <a:pPr algn="ctr" fontAlgn="ctr"/>
                      <a:r>
                        <a:rPr lang="en-US" sz="1200" b="0" i="0" u="none" strike="noStrike">
                          <a:solidFill>
                            <a:srgbClr val="000000"/>
                          </a:solidFill>
                          <a:effectLst/>
                          <a:latin typeface="Open Sans" pitchFamily="2" charset="0"/>
                        </a:rPr>
                        <a:t>4</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2</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Open Sans" pitchFamily="2" charset="0"/>
                        </a:rPr>
                        <a:t>STUDENT 17</a:t>
                      </a:r>
                    </a:p>
                  </a:txBody>
                  <a:tcPr marL="52151"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1234567891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extLst>
                  <a:ext uri="{0D108BD9-81ED-4DB2-BD59-A6C34878D82A}">
                    <a16:rowId xmlns:a16="http://schemas.microsoft.com/office/drawing/2014/main" val="641178764"/>
                  </a:ext>
                </a:extLst>
              </a:tr>
              <a:tr h="181224">
                <a:tc>
                  <a:txBody>
                    <a:bodyPr/>
                    <a:lstStyle/>
                    <a:p>
                      <a:pPr algn="ctr" fontAlgn="ctr"/>
                      <a:r>
                        <a:rPr lang="en-US" sz="1200" b="0" i="0" u="none" strike="noStrike">
                          <a:solidFill>
                            <a:srgbClr val="000000"/>
                          </a:solidFill>
                          <a:effectLst/>
                          <a:latin typeface="Open Sans" pitchFamily="2" charset="0"/>
                        </a:rPr>
                        <a:t>Strong</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BFE"/>
                    </a:solidFill>
                  </a:tcPr>
                </a:tc>
                <a:tc>
                  <a:txBody>
                    <a:bodyPr/>
                    <a:lstStyle/>
                    <a:p>
                      <a:pPr algn="ctr" fontAlgn="ctr"/>
                      <a:r>
                        <a:rPr lang="en-US" sz="1200" b="0" i="0" u="none" strike="noStrike">
                          <a:solidFill>
                            <a:srgbClr val="000000"/>
                          </a:solidFill>
                          <a:effectLst/>
                          <a:latin typeface="Open Sans" pitchFamily="2" charset="0"/>
                        </a:rPr>
                        <a:t>Moderate</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DEC"/>
                    </a:solidFill>
                  </a:tcPr>
                </a:tc>
                <a:tc>
                  <a:txBody>
                    <a:bodyPr/>
                    <a:lstStyle/>
                    <a:p>
                      <a:pPr algn="ctr" fontAlgn="ctr"/>
                      <a:r>
                        <a:rPr lang="en-US" sz="1200" b="0" i="0" u="none" strike="noStrike">
                          <a:solidFill>
                            <a:srgbClr val="000000"/>
                          </a:solidFill>
                          <a:effectLst/>
                          <a:latin typeface="Open Sans" pitchFamily="2" charset="0"/>
                        </a:rPr>
                        <a:t>Strong</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BFE"/>
                    </a:solidFill>
                  </a:tcPr>
                </a:tc>
                <a:tc>
                  <a:txBody>
                    <a:bodyPr/>
                    <a:lstStyle/>
                    <a:p>
                      <a:pPr algn="ctr" fontAlgn="ctr"/>
                      <a:r>
                        <a:rPr lang="en-US" sz="1200" b="0" i="0" u="none" strike="noStrike">
                          <a:solidFill>
                            <a:srgbClr val="000000"/>
                          </a:solidFill>
                          <a:effectLst/>
                          <a:latin typeface="Open Sans" pitchFamily="2" charset="0"/>
                        </a:rPr>
                        <a:t>4</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2</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Open Sans" pitchFamily="2" charset="0"/>
                        </a:rPr>
                        <a:t>STUDENT 18</a:t>
                      </a:r>
                    </a:p>
                  </a:txBody>
                  <a:tcPr marL="52151"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1234567891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843409"/>
                  </a:ext>
                </a:extLst>
              </a:tr>
              <a:tr h="184720">
                <a:tc>
                  <a:txBody>
                    <a:bodyPr/>
                    <a:lstStyle/>
                    <a:p>
                      <a:pPr algn="ctr" fontAlgn="ctr"/>
                      <a:r>
                        <a:rPr lang="en-US" sz="1200" b="0" i="0" u="none" strike="noStrike">
                          <a:solidFill>
                            <a:srgbClr val="000000"/>
                          </a:solidFill>
                          <a:effectLst/>
                          <a:latin typeface="Open Sans" pitchFamily="2" charset="0"/>
                        </a:rPr>
                        <a:t>Strong</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BEBFE"/>
                    </a:solidFill>
                  </a:tcPr>
                </a:tc>
                <a:tc>
                  <a:txBody>
                    <a:bodyPr/>
                    <a:lstStyle/>
                    <a:p>
                      <a:pPr algn="ctr" fontAlgn="ctr"/>
                      <a:r>
                        <a:rPr lang="en-US" sz="1200" b="0" i="0" u="none" strike="noStrike">
                          <a:solidFill>
                            <a:srgbClr val="000000"/>
                          </a:solidFill>
                          <a:effectLst/>
                          <a:latin typeface="Open Sans" pitchFamily="2" charset="0"/>
                        </a:rPr>
                        <a:t>Strong</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BEBFE"/>
                    </a:solidFill>
                  </a:tcPr>
                </a:tc>
                <a:tc>
                  <a:txBody>
                    <a:bodyPr/>
                    <a:lstStyle/>
                    <a:p>
                      <a:pPr algn="ctr" fontAlgn="ctr"/>
                      <a:r>
                        <a:rPr lang="en-US" sz="1200" b="0" i="0" u="none" strike="noStrike">
                          <a:solidFill>
                            <a:srgbClr val="000000"/>
                          </a:solidFill>
                          <a:effectLst/>
                          <a:latin typeface="Open Sans" pitchFamily="2" charset="0"/>
                        </a:rPr>
                        <a:t>Moderate</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2FDEC"/>
                    </a:solidFill>
                  </a:tcPr>
                </a:tc>
                <a:tc>
                  <a:txBody>
                    <a:bodyPr/>
                    <a:lstStyle/>
                    <a:p>
                      <a:pPr algn="ctr" fontAlgn="ctr"/>
                      <a:r>
                        <a:rPr lang="en-US" sz="1200" b="0" i="0" u="none" strike="noStrike">
                          <a:solidFill>
                            <a:srgbClr val="000000"/>
                          </a:solidFill>
                          <a:effectLst/>
                          <a:latin typeface="Open Sans" pitchFamily="2" charset="0"/>
                        </a:rPr>
                        <a:t>4</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Open Sans" pitchFamily="2" charset="0"/>
                        </a:rPr>
                        <a:t>STUDENT 19</a:t>
                      </a:r>
                    </a:p>
                  </a:txBody>
                  <a:tcPr marL="52151"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1234567891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extLst>
                  <a:ext uri="{0D108BD9-81ED-4DB2-BD59-A6C34878D82A}">
                    <a16:rowId xmlns:a16="http://schemas.microsoft.com/office/drawing/2014/main" val="1620765237"/>
                  </a:ext>
                </a:extLst>
              </a:tr>
              <a:tr h="184720">
                <a:tc>
                  <a:txBody>
                    <a:bodyPr/>
                    <a:lstStyle/>
                    <a:p>
                      <a:pPr algn="ctr" fontAlgn="ctr"/>
                      <a:r>
                        <a:rPr lang="en-US" sz="1200" b="0" i="0" u="none" strike="noStrike">
                          <a:solidFill>
                            <a:srgbClr val="000000"/>
                          </a:solidFill>
                          <a:effectLst/>
                          <a:latin typeface="Open Sans" pitchFamily="2" charset="0"/>
                        </a:rPr>
                        <a:t>Strong</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BEBFE"/>
                    </a:solidFill>
                  </a:tcPr>
                </a:tc>
                <a:tc>
                  <a:txBody>
                    <a:bodyPr/>
                    <a:lstStyle/>
                    <a:p>
                      <a:pPr algn="ctr" fontAlgn="ctr"/>
                      <a:r>
                        <a:rPr lang="en-US" sz="1200" b="0" i="0" u="none" strike="noStrike">
                          <a:solidFill>
                            <a:srgbClr val="000000"/>
                          </a:solidFill>
                          <a:effectLst/>
                          <a:latin typeface="Open Sans" pitchFamily="2" charset="0"/>
                        </a:rPr>
                        <a:t>Strong</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BEBFE"/>
                    </a:solidFill>
                  </a:tcPr>
                </a:tc>
                <a:tc>
                  <a:txBody>
                    <a:bodyPr/>
                    <a:lstStyle/>
                    <a:p>
                      <a:pPr algn="ctr" fontAlgn="ctr"/>
                      <a:r>
                        <a:rPr lang="en-US" sz="1200" b="0" i="0" u="none" strike="noStrike">
                          <a:solidFill>
                            <a:srgbClr val="000000"/>
                          </a:solidFill>
                          <a:effectLst/>
                          <a:latin typeface="Open Sans" pitchFamily="2" charset="0"/>
                        </a:rPr>
                        <a:t>Strong</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BEBFE"/>
                    </a:solidFill>
                  </a:tcPr>
                </a:tc>
                <a:tc>
                  <a:txBody>
                    <a:bodyPr/>
                    <a:lstStyle/>
                    <a:p>
                      <a:pPr algn="ctr" fontAlgn="ctr"/>
                      <a:r>
                        <a:rPr lang="en-US" sz="1200" b="0" i="0" u="none" strike="noStrike">
                          <a:solidFill>
                            <a:srgbClr val="000000"/>
                          </a:solidFill>
                          <a:effectLst/>
                          <a:latin typeface="Open Sans" pitchFamily="2" charset="0"/>
                        </a:rPr>
                        <a:t>4</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2</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Open Sans" pitchFamily="2" charset="0"/>
                        </a:rPr>
                        <a:t>STUDENT 20</a:t>
                      </a:r>
                    </a:p>
                  </a:txBody>
                  <a:tcPr marL="52151"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1234567891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extLst>
                  <a:ext uri="{0D108BD9-81ED-4DB2-BD59-A6C34878D82A}">
                    <a16:rowId xmlns:a16="http://schemas.microsoft.com/office/drawing/2014/main" val="4221042641"/>
                  </a:ext>
                </a:extLst>
              </a:tr>
              <a:tr h="184720">
                <a:tc>
                  <a:txBody>
                    <a:bodyPr/>
                    <a:lstStyle/>
                    <a:p>
                      <a:pPr algn="ctr" fontAlgn="ctr"/>
                      <a:r>
                        <a:rPr lang="en-US" sz="1200" b="0" i="0" u="none" strike="noStrike">
                          <a:solidFill>
                            <a:srgbClr val="000000"/>
                          </a:solidFill>
                          <a:effectLst/>
                          <a:latin typeface="Open Sans" pitchFamily="2" charset="0"/>
                        </a:rPr>
                        <a:t>Strong</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BEBFE"/>
                    </a:solidFill>
                  </a:tcPr>
                </a:tc>
                <a:tc>
                  <a:txBody>
                    <a:bodyPr/>
                    <a:lstStyle/>
                    <a:p>
                      <a:pPr algn="ctr" fontAlgn="ctr"/>
                      <a:r>
                        <a:rPr lang="en-US" sz="1200" b="0" i="0" u="none" strike="noStrike">
                          <a:solidFill>
                            <a:srgbClr val="000000"/>
                          </a:solidFill>
                          <a:effectLst/>
                          <a:latin typeface="Open Sans" pitchFamily="2" charset="0"/>
                        </a:rPr>
                        <a:t>Strong</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BEBFE"/>
                    </a:solidFill>
                  </a:tcPr>
                </a:tc>
                <a:tc>
                  <a:txBody>
                    <a:bodyPr/>
                    <a:lstStyle/>
                    <a:p>
                      <a:pPr algn="ctr" fontAlgn="ctr"/>
                      <a:r>
                        <a:rPr lang="en-US" sz="1200" b="0" i="0" u="none" strike="noStrike">
                          <a:solidFill>
                            <a:srgbClr val="000000"/>
                          </a:solidFill>
                          <a:effectLst/>
                          <a:latin typeface="Open Sans" pitchFamily="2" charset="0"/>
                        </a:rPr>
                        <a:t>Strong</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BEBFE"/>
                    </a:solidFill>
                  </a:tcPr>
                </a:tc>
                <a:tc>
                  <a:txBody>
                    <a:bodyPr/>
                    <a:lstStyle/>
                    <a:p>
                      <a:pPr algn="ctr" fontAlgn="ctr"/>
                      <a:r>
                        <a:rPr lang="en-US" sz="1200" b="0" i="0" u="none" strike="noStrike">
                          <a:solidFill>
                            <a:srgbClr val="000000"/>
                          </a:solidFill>
                          <a:effectLst/>
                          <a:latin typeface="Open Sans" pitchFamily="2" charset="0"/>
                        </a:rPr>
                        <a:t>4</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2</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Open Sans" pitchFamily="2" charset="0"/>
                        </a:rPr>
                        <a:t>STUDENT 21</a:t>
                      </a:r>
                    </a:p>
                  </a:txBody>
                  <a:tcPr marL="52151"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1234567891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extLst>
                  <a:ext uri="{0D108BD9-81ED-4DB2-BD59-A6C34878D82A}">
                    <a16:rowId xmlns:a16="http://schemas.microsoft.com/office/drawing/2014/main" val="1642949112"/>
                  </a:ext>
                </a:extLst>
              </a:tr>
              <a:tr h="184720">
                <a:tc>
                  <a:txBody>
                    <a:bodyPr/>
                    <a:lstStyle/>
                    <a:p>
                      <a:pPr algn="ctr" fontAlgn="ctr"/>
                      <a:r>
                        <a:rPr lang="en-US" sz="1200" b="0" i="0" u="none" strike="noStrike">
                          <a:solidFill>
                            <a:srgbClr val="000000"/>
                          </a:solidFill>
                          <a:effectLst/>
                          <a:latin typeface="Open Sans" pitchFamily="2" charset="0"/>
                        </a:rPr>
                        <a:t>Strong</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BEBFE"/>
                    </a:solidFill>
                  </a:tcPr>
                </a:tc>
                <a:tc>
                  <a:txBody>
                    <a:bodyPr/>
                    <a:lstStyle/>
                    <a:p>
                      <a:pPr algn="ctr" fontAlgn="ctr"/>
                      <a:r>
                        <a:rPr lang="en-US" sz="1200" b="0" i="0" u="none" strike="noStrike">
                          <a:solidFill>
                            <a:srgbClr val="000000"/>
                          </a:solidFill>
                          <a:effectLst/>
                          <a:latin typeface="Open Sans" pitchFamily="2" charset="0"/>
                        </a:rPr>
                        <a:t>Strong</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BEBFE"/>
                    </a:solidFill>
                  </a:tcPr>
                </a:tc>
                <a:tc>
                  <a:txBody>
                    <a:bodyPr/>
                    <a:lstStyle/>
                    <a:p>
                      <a:pPr algn="ctr" fontAlgn="ctr"/>
                      <a:r>
                        <a:rPr lang="en-US" sz="1200" b="0" i="0" u="none" strike="noStrike">
                          <a:solidFill>
                            <a:srgbClr val="000000"/>
                          </a:solidFill>
                          <a:effectLst/>
                          <a:latin typeface="Open Sans" pitchFamily="2" charset="0"/>
                        </a:rPr>
                        <a:t>Strong</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BEBFE"/>
                    </a:solidFill>
                  </a:tcPr>
                </a:tc>
                <a:tc>
                  <a:txBody>
                    <a:bodyPr/>
                    <a:lstStyle/>
                    <a:p>
                      <a:pPr algn="ctr" fontAlgn="ctr"/>
                      <a:r>
                        <a:rPr lang="en-US" sz="1200" b="0" i="0" u="none" strike="noStrike" dirty="0">
                          <a:solidFill>
                            <a:srgbClr val="000000"/>
                          </a:solidFill>
                          <a:effectLst/>
                          <a:latin typeface="Open Sans" pitchFamily="2" charset="0"/>
                        </a:rPr>
                        <a:t>6</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Open Sans" pitchFamily="2" charset="0"/>
                        </a:rPr>
                        <a:t>2</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Open Sans" pitchFamily="2" charset="0"/>
                        </a:rPr>
                        <a:t>STUDENT 22</a:t>
                      </a:r>
                    </a:p>
                  </a:txBody>
                  <a:tcPr marL="52151"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Open Sans" pitchFamily="2" charset="0"/>
                        </a:rPr>
                        <a:t>1234567891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chemeClr val="bg1"/>
                    </a:solidFill>
                  </a:tcPr>
                </a:tc>
                <a:extLst>
                  <a:ext uri="{0D108BD9-81ED-4DB2-BD59-A6C34878D82A}">
                    <a16:rowId xmlns:a16="http://schemas.microsoft.com/office/drawing/2014/main" val="73754148"/>
                  </a:ext>
                </a:extLst>
              </a:tr>
              <a:tr h="184720">
                <a:tc>
                  <a:txBody>
                    <a:bodyPr/>
                    <a:lstStyle/>
                    <a:p>
                      <a:pPr algn="ctr" fontAlgn="ctr"/>
                      <a:r>
                        <a:rPr lang="en-US" sz="1200" b="0" i="0" u="none" strike="noStrike" dirty="0">
                          <a:solidFill>
                            <a:srgbClr val="000000"/>
                          </a:solidFill>
                          <a:effectLst/>
                          <a:latin typeface="Open Sans" pitchFamily="2" charset="0"/>
                        </a:rPr>
                        <a:t>--</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a:noFill/>
                    </a:lnB>
                    <a:solidFill>
                      <a:schemeClr val="bg1"/>
                    </a:solidFill>
                  </a:tcPr>
                </a:tc>
                <a:tc>
                  <a:txBody>
                    <a:bodyPr/>
                    <a:lstStyle/>
                    <a:p>
                      <a:pPr algn="ctr" fontAlgn="ctr"/>
                      <a:r>
                        <a:rPr lang="en-US" sz="1200" b="0" i="0" u="none" strike="noStrike" dirty="0">
                          <a:solidFill>
                            <a:srgbClr val="000000"/>
                          </a:solidFill>
                          <a:effectLst/>
                          <a:latin typeface="Open Sans" pitchFamily="2" charset="0"/>
                        </a:rPr>
                        <a:t>--</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a:noFill/>
                    </a:lnB>
                    <a:solidFill>
                      <a:schemeClr val="bg1"/>
                    </a:solidFill>
                  </a:tcPr>
                </a:tc>
                <a:tc>
                  <a:txBody>
                    <a:bodyPr/>
                    <a:lstStyle/>
                    <a:p>
                      <a:pPr algn="ctr" fontAlgn="ctr"/>
                      <a:r>
                        <a:rPr lang="en-US" sz="1200" b="0" i="0" u="none" strike="noStrike">
                          <a:solidFill>
                            <a:srgbClr val="000000"/>
                          </a:solidFill>
                          <a:effectLst/>
                          <a:latin typeface="Open Sans" pitchFamily="2" charset="0"/>
                        </a:rPr>
                        <a:t>--</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a:noFill/>
                    </a:lnB>
                    <a:solidFill>
                      <a:schemeClr val="bg1"/>
                    </a:solidFill>
                  </a:tcPr>
                </a:tc>
                <a:tc>
                  <a:txBody>
                    <a:bodyPr/>
                    <a:lstStyle/>
                    <a:p>
                      <a:pPr algn="ctr" fontAlgn="ctr"/>
                      <a:r>
                        <a:rPr lang="en-US" sz="1200" b="0" i="0" u="none" strike="noStrike">
                          <a:solidFill>
                            <a:srgbClr val="000000"/>
                          </a:solidFill>
                          <a:effectLst/>
                          <a:latin typeface="Open Sans" pitchFamily="2" charset="0"/>
                        </a:rPr>
                        <a:t>--</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a:noFill/>
                    </a:lnB>
                    <a:solidFill>
                      <a:schemeClr val="bg1"/>
                    </a:solidFill>
                  </a:tcPr>
                </a:tc>
                <a:tc>
                  <a:txBody>
                    <a:bodyPr/>
                    <a:lstStyle/>
                    <a:p>
                      <a:pPr algn="ctr" fontAlgn="ctr"/>
                      <a:r>
                        <a:rPr lang="en-US" sz="1200" b="0" i="0" u="none" strike="noStrike">
                          <a:solidFill>
                            <a:srgbClr val="000000"/>
                          </a:solidFill>
                          <a:effectLst/>
                          <a:latin typeface="Open Sans" pitchFamily="2" charset="0"/>
                        </a:rPr>
                        <a:t>--</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a:noFill/>
                    </a:lnB>
                    <a:solidFill>
                      <a:schemeClr val="bg1"/>
                    </a:solidFill>
                  </a:tcPr>
                </a:tc>
                <a:tc>
                  <a:txBody>
                    <a:bodyPr/>
                    <a:lstStyle/>
                    <a:p>
                      <a:pPr algn="l" fontAlgn="ctr"/>
                      <a:r>
                        <a:rPr lang="en-US" sz="1200" b="0" i="0" u="none" strike="noStrike">
                          <a:solidFill>
                            <a:srgbClr val="000000"/>
                          </a:solidFill>
                          <a:effectLst/>
                          <a:latin typeface="Open Sans" pitchFamily="2" charset="0"/>
                        </a:rPr>
                        <a:t>STUDENT 23</a:t>
                      </a:r>
                    </a:p>
                  </a:txBody>
                  <a:tcPr marL="52151"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Open Sans" pitchFamily="2" charset="0"/>
                        </a:rPr>
                        <a:t>1234567891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chemeClr val="bg1"/>
                    </a:solidFill>
                  </a:tcPr>
                </a:tc>
                <a:extLst>
                  <a:ext uri="{0D108BD9-81ED-4DB2-BD59-A6C34878D82A}">
                    <a16:rowId xmlns:a16="http://schemas.microsoft.com/office/drawing/2014/main" val="4287084299"/>
                  </a:ext>
                </a:extLst>
              </a:tr>
              <a:tr h="184720">
                <a:tc>
                  <a:txBody>
                    <a:bodyPr/>
                    <a:lstStyle/>
                    <a:p>
                      <a:pPr algn="ctr" fontAlgn="ctr"/>
                      <a:r>
                        <a:rPr lang="en-US" sz="1200" b="0" i="0" u="none" strike="noStrike">
                          <a:solidFill>
                            <a:srgbClr val="000000"/>
                          </a:solidFill>
                          <a:effectLst/>
                          <a:latin typeface="Open Sans" pitchFamily="2" charset="0"/>
                        </a:rPr>
                        <a:t>--</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a:noFill/>
                    </a:lnT>
                    <a:lnB>
                      <a:noFill/>
                    </a:lnB>
                    <a:solidFill>
                      <a:schemeClr val="bg1"/>
                    </a:solidFill>
                  </a:tcPr>
                </a:tc>
                <a:tc>
                  <a:txBody>
                    <a:bodyPr/>
                    <a:lstStyle/>
                    <a:p>
                      <a:pPr algn="ctr" fontAlgn="ctr"/>
                      <a:r>
                        <a:rPr lang="en-US" sz="1200" b="0" i="0" u="none" strike="noStrike" dirty="0">
                          <a:solidFill>
                            <a:srgbClr val="000000"/>
                          </a:solidFill>
                          <a:effectLst/>
                          <a:latin typeface="Open Sans" pitchFamily="2" charset="0"/>
                        </a:rPr>
                        <a:t>--</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a:noFill/>
                    </a:lnT>
                    <a:lnB>
                      <a:noFill/>
                    </a:lnB>
                    <a:solidFill>
                      <a:schemeClr val="bg1"/>
                    </a:solidFill>
                  </a:tcPr>
                </a:tc>
                <a:tc>
                  <a:txBody>
                    <a:bodyPr/>
                    <a:lstStyle/>
                    <a:p>
                      <a:pPr algn="ctr" fontAlgn="ctr"/>
                      <a:r>
                        <a:rPr lang="en-US" sz="1200" b="0" i="0" u="none" strike="noStrike" dirty="0">
                          <a:solidFill>
                            <a:srgbClr val="000000"/>
                          </a:solidFill>
                          <a:effectLst/>
                          <a:latin typeface="Open Sans" pitchFamily="2" charset="0"/>
                        </a:rPr>
                        <a:t>--</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a:noFill/>
                    </a:lnT>
                    <a:lnB>
                      <a:noFill/>
                    </a:lnB>
                    <a:solidFill>
                      <a:schemeClr val="bg1"/>
                    </a:solidFill>
                  </a:tcPr>
                </a:tc>
                <a:tc>
                  <a:txBody>
                    <a:bodyPr/>
                    <a:lstStyle/>
                    <a:p>
                      <a:pPr algn="ctr" fontAlgn="ctr"/>
                      <a:r>
                        <a:rPr lang="en-US" sz="1200" b="0" i="0" u="none" strike="noStrike" dirty="0">
                          <a:solidFill>
                            <a:srgbClr val="000000"/>
                          </a:solidFill>
                          <a:effectLst/>
                          <a:latin typeface="Open Sans" pitchFamily="2" charset="0"/>
                        </a:rPr>
                        <a:t>--</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a:noFill/>
                    </a:lnT>
                    <a:lnB>
                      <a:noFill/>
                    </a:lnB>
                    <a:solidFill>
                      <a:schemeClr val="bg1"/>
                    </a:solidFill>
                  </a:tcPr>
                </a:tc>
                <a:tc>
                  <a:txBody>
                    <a:bodyPr/>
                    <a:lstStyle/>
                    <a:p>
                      <a:pPr algn="ctr" fontAlgn="ctr"/>
                      <a:r>
                        <a:rPr lang="en-US" sz="1200" b="0" i="0" u="none" strike="noStrike" dirty="0">
                          <a:solidFill>
                            <a:srgbClr val="000000"/>
                          </a:solidFill>
                          <a:effectLst/>
                          <a:latin typeface="Open Sans" pitchFamily="2" charset="0"/>
                        </a:rPr>
                        <a:t>--</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a:noFill/>
                    </a:lnT>
                    <a:lnB>
                      <a:noFill/>
                    </a:lnB>
                    <a:solidFill>
                      <a:schemeClr val="bg1"/>
                    </a:solidFill>
                  </a:tcPr>
                </a:tc>
                <a:tc>
                  <a:txBody>
                    <a:bodyPr/>
                    <a:lstStyle/>
                    <a:p>
                      <a:pPr algn="l" fontAlgn="ctr"/>
                      <a:r>
                        <a:rPr lang="en-US" sz="1200" b="0" i="0" u="none" strike="noStrike" dirty="0">
                          <a:solidFill>
                            <a:srgbClr val="000000"/>
                          </a:solidFill>
                          <a:effectLst/>
                          <a:latin typeface="Open Sans" pitchFamily="2" charset="0"/>
                        </a:rPr>
                        <a:t>STUDENT 24</a:t>
                      </a:r>
                    </a:p>
                  </a:txBody>
                  <a:tcPr marL="52151"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Open Sans" pitchFamily="2" charset="0"/>
                        </a:rPr>
                        <a:t>1234567891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chemeClr val="bg1"/>
                    </a:solidFill>
                  </a:tcPr>
                </a:tc>
                <a:extLst>
                  <a:ext uri="{0D108BD9-81ED-4DB2-BD59-A6C34878D82A}">
                    <a16:rowId xmlns:a16="http://schemas.microsoft.com/office/drawing/2014/main" val="1633376648"/>
                  </a:ext>
                </a:extLst>
              </a:tr>
            </a:tbl>
          </a:graphicData>
        </a:graphic>
      </p:graphicFrame>
      <p:grpSp>
        <p:nvGrpSpPr>
          <p:cNvPr id="7" name="Group 6">
            <a:extLst>
              <a:ext uri="{FF2B5EF4-FFF2-40B4-BE49-F238E27FC236}">
                <a16:creationId xmlns:a16="http://schemas.microsoft.com/office/drawing/2014/main" id="{9BD82A33-D84B-306B-3D13-691659AC7011}"/>
              </a:ext>
            </a:extLst>
          </p:cNvPr>
          <p:cNvGrpSpPr/>
          <p:nvPr/>
        </p:nvGrpSpPr>
        <p:grpSpPr>
          <a:xfrm>
            <a:off x="0" y="527615"/>
            <a:ext cx="9116317" cy="1920240"/>
            <a:chOff x="0" y="742384"/>
            <a:chExt cx="9116317" cy="1874520"/>
          </a:xfrm>
        </p:grpSpPr>
        <p:sp>
          <p:nvSpPr>
            <p:cNvPr id="5" name="Rectangle 4">
              <a:extLst>
                <a:ext uri="{FF2B5EF4-FFF2-40B4-BE49-F238E27FC236}">
                  <a16:creationId xmlns:a16="http://schemas.microsoft.com/office/drawing/2014/main" id="{8CF08C97-6699-59C5-9A94-FE62E5CA44E4}"/>
                </a:ext>
              </a:extLst>
            </p:cNvPr>
            <p:cNvSpPr/>
            <p:nvPr/>
          </p:nvSpPr>
          <p:spPr>
            <a:xfrm>
              <a:off x="3911949" y="742384"/>
              <a:ext cx="5204368" cy="18745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ysClr val="windowText" lastClr="000000"/>
                  </a:solidFill>
                </a:rPr>
                <a:t>10 Students Are Placed Into the </a:t>
              </a:r>
              <a:r>
                <a:rPr lang="en-US" sz="2800" b="1" dirty="0">
                  <a:solidFill>
                    <a:sysClr val="windowText" lastClr="000000"/>
                  </a:solidFill>
                </a:rPr>
                <a:t>Knowledge Group</a:t>
              </a:r>
            </a:p>
          </p:txBody>
        </p:sp>
        <p:sp>
          <p:nvSpPr>
            <p:cNvPr id="6" name="Rectangle 5">
              <a:extLst>
                <a:ext uri="{FF2B5EF4-FFF2-40B4-BE49-F238E27FC236}">
                  <a16:creationId xmlns:a16="http://schemas.microsoft.com/office/drawing/2014/main" id="{D33846AA-DDDE-04F3-73F2-15F0546B0576}"/>
                </a:ext>
              </a:extLst>
            </p:cNvPr>
            <p:cNvSpPr/>
            <p:nvPr/>
          </p:nvSpPr>
          <p:spPr>
            <a:xfrm>
              <a:off x="0" y="742384"/>
              <a:ext cx="3902043" cy="18745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A42EB708-4880-D392-0924-4D0E8821DA9F}"/>
              </a:ext>
            </a:extLst>
          </p:cNvPr>
          <p:cNvGrpSpPr/>
          <p:nvPr/>
        </p:nvGrpSpPr>
        <p:grpSpPr>
          <a:xfrm>
            <a:off x="0" y="2446779"/>
            <a:ext cx="9112590" cy="1490472"/>
            <a:chOff x="0" y="742384"/>
            <a:chExt cx="9112590" cy="1874521"/>
          </a:xfrm>
        </p:grpSpPr>
        <p:sp>
          <p:nvSpPr>
            <p:cNvPr id="9" name="Rectangle 8">
              <a:extLst>
                <a:ext uri="{FF2B5EF4-FFF2-40B4-BE49-F238E27FC236}">
                  <a16:creationId xmlns:a16="http://schemas.microsoft.com/office/drawing/2014/main" id="{FA1BE7D4-F81F-DE41-13DA-E929B919957C}"/>
                </a:ext>
              </a:extLst>
            </p:cNvPr>
            <p:cNvSpPr/>
            <p:nvPr/>
          </p:nvSpPr>
          <p:spPr>
            <a:xfrm>
              <a:off x="3908222" y="742384"/>
              <a:ext cx="5204368" cy="18745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ysClr val="windowText" lastClr="000000"/>
                  </a:solidFill>
                </a:rPr>
                <a:t>8 Students Are Placed Into the </a:t>
              </a:r>
              <a:r>
                <a:rPr lang="en-US" sz="2800" b="1" dirty="0">
                  <a:solidFill>
                    <a:sysClr val="windowText" lastClr="000000"/>
                  </a:solidFill>
                </a:rPr>
                <a:t>Application Group</a:t>
              </a:r>
            </a:p>
          </p:txBody>
        </p:sp>
        <p:sp>
          <p:nvSpPr>
            <p:cNvPr id="10" name="Rectangle 9">
              <a:extLst>
                <a:ext uri="{FF2B5EF4-FFF2-40B4-BE49-F238E27FC236}">
                  <a16:creationId xmlns:a16="http://schemas.microsoft.com/office/drawing/2014/main" id="{CBE5A281-C610-056A-0DC7-3C73BAFEE12C}"/>
                </a:ext>
              </a:extLst>
            </p:cNvPr>
            <p:cNvSpPr/>
            <p:nvPr/>
          </p:nvSpPr>
          <p:spPr>
            <a:xfrm>
              <a:off x="0" y="742385"/>
              <a:ext cx="3902043" cy="18745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43E817F3-4593-FC81-96E8-0DFC29C6A2D2}"/>
              </a:ext>
            </a:extLst>
          </p:cNvPr>
          <p:cNvGrpSpPr/>
          <p:nvPr/>
        </p:nvGrpSpPr>
        <p:grpSpPr>
          <a:xfrm>
            <a:off x="-586" y="3943479"/>
            <a:ext cx="9112593" cy="768443"/>
            <a:chOff x="0" y="742384"/>
            <a:chExt cx="9112593" cy="1874520"/>
          </a:xfrm>
        </p:grpSpPr>
        <p:sp>
          <p:nvSpPr>
            <p:cNvPr id="14" name="Rectangle 13">
              <a:extLst>
                <a:ext uri="{FF2B5EF4-FFF2-40B4-BE49-F238E27FC236}">
                  <a16:creationId xmlns:a16="http://schemas.microsoft.com/office/drawing/2014/main" id="{DA11E734-95C6-8608-F72D-894DB25C382B}"/>
                </a:ext>
              </a:extLst>
            </p:cNvPr>
            <p:cNvSpPr/>
            <p:nvPr/>
          </p:nvSpPr>
          <p:spPr>
            <a:xfrm>
              <a:off x="3908225" y="742384"/>
              <a:ext cx="5204368" cy="18745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ysClr val="windowText" lastClr="000000"/>
                  </a:solidFill>
                </a:rPr>
                <a:t>4 Students Are Placed Into the </a:t>
              </a:r>
              <a:r>
                <a:rPr lang="en-US" sz="2800" b="1" dirty="0">
                  <a:solidFill>
                    <a:sysClr val="windowText" lastClr="000000"/>
                  </a:solidFill>
                </a:rPr>
                <a:t>Synthesis Group</a:t>
              </a:r>
            </a:p>
          </p:txBody>
        </p:sp>
        <p:sp>
          <p:nvSpPr>
            <p:cNvPr id="15" name="Rectangle 14">
              <a:extLst>
                <a:ext uri="{FF2B5EF4-FFF2-40B4-BE49-F238E27FC236}">
                  <a16:creationId xmlns:a16="http://schemas.microsoft.com/office/drawing/2014/main" id="{A0415E9A-443C-D1B2-5260-5FA8C67A3F1A}"/>
                </a:ext>
              </a:extLst>
            </p:cNvPr>
            <p:cNvSpPr/>
            <p:nvPr/>
          </p:nvSpPr>
          <p:spPr>
            <a:xfrm>
              <a:off x="0" y="742384"/>
              <a:ext cx="3902043" cy="18745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E7725F86-EBD6-DD1F-38E1-562B33B6CE9D}"/>
              </a:ext>
            </a:extLst>
          </p:cNvPr>
          <p:cNvGrpSpPr/>
          <p:nvPr/>
        </p:nvGrpSpPr>
        <p:grpSpPr>
          <a:xfrm>
            <a:off x="-586" y="4705431"/>
            <a:ext cx="9106411" cy="384221"/>
            <a:chOff x="0" y="742384"/>
            <a:chExt cx="9106411" cy="1874520"/>
          </a:xfrm>
        </p:grpSpPr>
        <p:sp>
          <p:nvSpPr>
            <p:cNvPr id="17" name="Rectangle 16">
              <a:extLst>
                <a:ext uri="{FF2B5EF4-FFF2-40B4-BE49-F238E27FC236}">
                  <a16:creationId xmlns:a16="http://schemas.microsoft.com/office/drawing/2014/main" id="{93D724BE-2BAF-9A38-B618-A0BB17763032}"/>
                </a:ext>
              </a:extLst>
            </p:cNvPr>
            <p:cNvSpPr/>
            <p:nvPr/>
          </p:nvSpPr>
          <p:spPr>
            <a:xfrm>
              <a:off x="3902043" y="742384"/>
              <a:ext cx="5204368" cy="18745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rPr>
                <a:t>2 students in the </a:t>
              </a:r>
              <a:r>
                <a:rPr lang="en-US" sz="2400" b="1" dirty="0">
                  <a:solidFill>
                    <a:sysClr val="windowText" lastClr="000000"/>
                  </a:solidFill>
                </a:rPr>
                <a:t>No Score Group</a:t>
              </a:r>
            </a:p>
          </p:txBody>
        </p:sp>
        <p:sp>
          <p:nvSpPr>
            <p:cNvPr id="18" name="Rectangle 17">
              <a:extLst>
                <a:ext uri="{FF2B5EF4-FFF2-40B4-BE49-F238E27FC236}">
                  <a16:creationId xmlns:a16="http://schemas.microsoft.com/office/drawing/2014/main" id="{078F99E6-CE56-179C-AC44-63CD855A14D0}"/>
                </a:ext>
              </a:extLst>
            </p:cNvPr>
            <p:cNvSpPr/>
            <p:nvPr/>
          </p:nvSpPr>
          <p:spPr>
            <a:xfrm>
              <a:off x="0" y="742384"/>
              <a:ext cx="3902043" cy="18745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04520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C59706-B07A-A279-2D60-5053934CBA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graphicFrame>
        <p:nvGraphicFramePr>
          <p:cNvPr id="4" name="Table 3">
            <a:extLst>
              <a:ext uri="{FF2B5EF4-FFF2-40B4-BE49-F238E27FC236}">
                <a16:creationId xmlns:a16="http://schemas.microsoft.com/office/drawing/2014/main" id="{432EE56B-3ECB-A36F-A822-D692B775D56D}"/>
              </a:ext>
            </a:extLst>
          </p:cNvPr>
          <p:cNvGraphicFramePr>
            <a:graphicFrameLocks noGrp="1"/>
          </p:cNvGraphicFramePr>
          <p:nvPr/>
        </p:nvGraphicFramePr>
        <p:xfrm>
          <a:off x="0" y="0"/>
          <a:ext cx="9143998" cy="5070460"/>
        </p:xfrm>
        <a:graphic>
          <a:graphicData uri="http://schemas.openxmlformats.org/drawingml/2006/table">
            <a:tbl>
              <a:tblPr/>
              <a:tblGrid>
                <a:gridCol w="1294911">
                  <a:extLst>
                    <a:ext uri="{9D8B030D-6E8A-4147-A177-3AD203B41FA5}">
                      <a16:colId xmlns:a16="http://schemas.microsoft.com/office/drawing/2014/main" val="3841923826"/>
                    </a:ext>
                  </a:extLst>
                </a:gridCol>
                <a:gridCol w="1294911">
                  <a:extLst>
                    <a:ext uri="{9D8B030D-6E8A-4147-A177-3AD203B41FA5}">
                      <a16:colId xmlns:a16="http://schemas.microsoft.com/office/drawing/2014/main" val="369972371"/>
                    </a:ext>
                  </a:extLst>
                </a:gridCol>
                <a:gridCol w="1294911">
                  <a:extLst>
                    <a:ext uri="{9D8B030D-6E8A-4147-A177-3AD203B41FA5}">
                      <a16:colId xmlns:a16="http://schemas.microsoft.com/office/drawing/2014/main" val="2947960329"/>
                    </a:ext>
                  </a:extLst>
                </a:gridCol>
                <a:gridCol w="1374532">
                  <a:extLst>
                    <a:ext uri="{9D8B030D-6E8A-4147-A177-3AD203B41FA5}">
                      <a16:colId xmlns:a16="http://schemas.microsoft.com/office/drawing/2014/main" val="2462695486"/>
                    </a:ext>
                  </a:extLst>
                </a:gridCol>
                <a:gridCol w="1294911">
                  <a:extLst>
                    <a:ext uri="{9D8B030D-6E8A-4147-A177-3AD203B41FA5}">
                      <a16:colId xmlns:a16="http://schemas.microsoft.com/office/drawing/2014/main" val="2675034999"/>
                    </a:ext>
                  </a:extLst>
                </a:gridCol>
                <a:gridCol w="1294911">
                  <a:extLst>
                    <a:ext uri="{9D8B030D-6E8A-4147-A177-3AD203B41FA5}">
                      <a16:colId xmlns:a16="http://schemas.microsoft.com/office/drawing/2014/main" val="1738095908"/>
                    </a:ext>
                  </a:extLst>
                </a:gridCol>
                <a:gridCol w="1294911">
                  <a:extLst>
                    <a:ext uri="{9D8B030D-6E8A-4147-A177-3AD203B41FA5}">
                      <a16:colId xmlns:a16="http://schemas.microsoft.com/office/drawing/2014/main" val="3454366852"/>
                    </a:ext>
                  </a:extLst>
                </a:gridCol>
              </a:tblGrid>
              <a:tr h="542260">
                <a:tc>
                  <a:txBody>
                    <a:bodyPr/>
                    <a:lstStyle/>
                    <a:p>
                      <a:pPr algn="ctr" fontAlgn="ctr"/>
                      <a:r>
                        <a:rPr lang="en-US" sz="1100" b="1" i="0" u="none" strike="noStrike">
                          <a:solidFill>
                            <a:srgbClr val="000000"/>
                          </a:solidFill>
                          <a:effectLst/>
                          <a:latin typeface="Lucida Sans" panose="020B0602030504020204" pitchFamily="34" charset="0"/>
                        </a:rPr>
                        <a:t>Knowledge</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Lucida Sans" panose="020B0602030504020204" pitchFamily="34" charset="0"/>
                        </a:rPr>
                        <a:t>Application</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Lucida Sans" panose="020B0602030504020204" pitchFamily="34" charset="0"/>
                        </a:rPr>
                        <a:t>Synthesis</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Lucida Sans" panose="020B0602030504020204" pitchFamily="34" charset="0"/>
                        </a:rPr>
                        <a:t>Reading Comp. and Written Expression</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Lucida Sans" panose="020B0602030504020204" pitchFamily="34" charset="0"/>
                        </a:rPr>
                        <a:t>Knowledge and Use of Conventions</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Lucida Sans" panose="020B0602030504020204" pitchFamily="34" charset="0"/>
                        </a:rPr>
                        <a:t>Student Name</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Lucida Sans" panose="020B0602030504020204" pitchFamily="34" charset="0"/>
                        </a:rPr>
                        <a:t>LASID</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extLst>
                  <a:ext uri="{0D108BD9-81ED-4DB2-BD59-A6C34878D82A}">
                    <a16:rowId xmlns:a16="http://schemas.microsoft.com/office/drawing/2014/main" val="1404731344"/>
                  </a:ext>
                </a:extLst>
              </a:tr>
              <a:tr h="184720">
                <a:tc>
                  <a:txBody>
                    <a:bodyPr/>
                    <a:lstStyle/>
                    <a:p>
                      <a:pPr algn="ctr" fontAlgn="ctr"/>
                      <a:r>
                        <a:rPr lang="en-US" sz="1200" b="0" i="0" u="none" strike="noStrike">
                          <a:solidFill>
                            <a:srgbClr val="000000"/>
                          </a:solidFill>
                          <a:effectLst/>
                          <a:latin typeface="Open Sans" pitchFamily="2" charset="0"/>
                        </a:rPr>
                        <a:t>Weak</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FAFADF"/>
                    </a:solidFill>
                  </a:tcPr>
                </a:tc>
                <a:tc>
                  <a:txBody>
                    <a:bodyPr/>
                    <a:lstStyle/>
                    <a:p>
                      <a:pPr algn="ctr" fontAlgn="ctr"/>
                      <a:r>
                        <a:rPr lang="en-US" sz="1200" b="0" i="0" u="none" strike="noStrike">
                          <a:solidFill>
                            <a:srgbClr val="000000"/>
                          </a:solidFill>
                          <a:effectLst/>
                          <a:latin typeface="Open Sans" pitchFamily="2" charset="0"/>
                        </a:rPr>
                        <a:t>Weak</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FAFADF"/>
                    </a:solidFill>
                  </a:tcPr>
                </a:tc>
                <a:tc>
                  <a:txBody>
                    <a:bodyPr/>
                    <a:lstStyle/>
                    <a:p>
                      <a:pPr algn="ctr" fontAlgn="ctr"/>
                      <a:r>
                        <a:rPr lang="en-US" sz="1200" b="0" i="0" u="none" strike="noStrike">
                          <a:solidFill>
                            <a:srgbClr val="000000"/>
                          </a:solidFill>
                          <a:effectLst/>
                          <a:latin typeface="Open Sans" pitchFamily="2" charset="0"/>
                        </a:rPr>
                        <a:t>Not Tested</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Open Sans" pitchFamily="2" charset="0"/>
                        </a:rPr>
                        <a:t>-</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Open Sans" pitchFamily="2" charset="0"/>
                        </a:rPr>
                        <a:t>STUDENT 1</a:t>
                      </a:r>
                    </a:p>
                  </a:txBody>
                  <a:tcPr marL="52151"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1234567891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extLst>
                  <a:ext uri="{0D108BD9-81ED-4DB2-BD59-A6C34878D82A}">
                    <a16:rowId xmlns:a16="http://schemas.microsoft.com/office/drawing/2014/main" val="666326572"/>
                  </a:ext>
                </a:extLst>
              </a:tr>
              <a:tr h="184720">
                <a:tc>
                  <a:txBody>
                    <a:bodyPr/>
                    <a:lstStyle/>
                    <a:p>
                      <a:pPr algn="ctr" fontAlgn="ctr"/>
                      <a:r>
                        <a:rPr lang="en-US" sz="1200" b="0" i="0" u="none" strike="noStrike">
                          <a:solidFill>
                            <a:srgbClr val="000000"/>
                          </a:solidFill>
                          <a:effectLst/>
                          <a:latin typeface="Open Sans" pitchFamily="2" charset="0"/>
                        </a:rPr>
                        <a:t>Weak</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FAFADF"/>
                    </a:solidFill>
                  </a:tcPr>
                </a:tc>
                <a:tc>
                  <a:txBody>
                    <a:bodyPr/>
                    <a:lstStyle/>
                    <a:p>
                      <a:pPr algn="ctr" fontAlgn="ctr"/>
                      <a:r>
                        <a:rPr lang="en-US" sz="1200" b="0" i="0" u="none" strike="noStrike">
                          <a:solidFill>
                            <a:srgbClr val="000000"/>
                          </a:solidFill>
                          <a:effectLst/>
                          <a:latin typeface="Open Sans" pitchFamily="2" charset="0"/>
                        </a:rPr>
                        <a:t>Weak</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FAFADF"/>
                    </a:solidFill>
                  </a:tcPr>
                </a:tc>
                <a:tc>
                  <a:txBody>
                    <a:bodyPr/>
                    <a:lstStyle/>
                    <a:p>
                      <a:pPr algn="ctr" fontAlgn="ctr"/>
                      <a:r>
                        <a:rPr lang="en-US" sz="1200" b="0" i="0" u="none" strike="noStrike">
                          <a:solidFill>
                            <a:srgbClr val="000000"/>
                          </a:solidFill>
                          <a:effectLst/>
                          <a:latin typeface="Open Sans" pitchFamily="2" charset="0"/>
                        </a:rPr>
                        <a:t>Weak</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FAFADF"/>
                    </a:solidFill>
                  </a:tcPr>
                </a:tc>
                <a:tc>
                  <a:txBody>
                    <a:bodyPr/>
                    <a:lstStyle/>
                    <a:p>
                      <a:pPr algn="ctr" fontAlgn="ctr"/>
                      <a:r>
                        <a:rPr lang="en-US" sz="1200" b="0" i="0" u="none" strike="noStrike">
                          <a:solidFill>
                            <a:srgbClr val="000000"/>
                          </a:solidFill>
                          <a:effectLst/>
                          <a:latin typeface="Open Sans" pitchFamily="2" charset="0"/>
                        </a:rPr>
                        <a:t>0</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Open Sans" pitchFamily="2" charset="0"/>
                        </a:rPr>
                        <a:t>STUDENT 2</a:t>
                      </a:r>
                    </a:p>
                  </a:txBody>
                  <a:tcPr marL="52151"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1234567891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extLst>
                  <a:ext uri="{0D108BD9-81ED-4DB2-BD59-A6C34878D82A}">
                    <a16:rowId xmlns:a16="http://schemas.microsoft.com/office/drawing/2014/main" val="4209225969"/>
                  </a:ext>
                </a:extLst>
              </a:tr>
              <a:tr h="184720">
                <a:tc>
                  <a:txBody>
                    <a:bodyPr/>
                    <a:lstStyle/>
                    <a:p>
                      <a:pPr algn="ctr" fontAlgn="ctr"/>
                      <a:r>
                        <a:rPr lang="en-US" sz="1200" b="0" i="0" u="none" strike="noStrike">
                          <a:solidFill>
                            <a:srgbClr val="000000"/>
                          </a:solidFill>
                          <a:effectLst/>
                          <a:latin typeface="Open Sans" pitchFamily="2" charset="0"/>
                        </a:rPr>
                        <a:t>Weak</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FAFADF"/>
                    </a:solidFill>
                  </a:tcPr>
                </a:tc>
                <a:tc>
                  <a:txBody>
                    <a:bodyPr/>
                    <a:lstStyle/>
                    <a:p>
                      <a:pPr algn="ctr" fontAlgn="ctr"/>
                      <a:r>
                        <a:rPr lang="en-US" sz="1200" b="0" i="0" u="none" strike="noStrike">
                          <a:solidFill>
                            <a:srgbClr val="000000"/>
                          </a:solidFill>
                          <a:effectLst/>
                          <a:latin typeface="Open Sans" pitchFamily="2" charset="0"/>
                        </a:rPr>
                        <a:t>Weak</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FAFADF"/>
                    </a:solidFill>
                  </a:tcPr>
                </a:tc>
                <a:tc>
                  <a:txBody>
                    <a:bodyPr/>
                    <a:lstStyle/>
                    <a:p>
                      <a:pPr algn="ctr" fontAlgn="ctr"/>
                      <a:r>
                        <a:rPr lang="en-US" sz="1200" b="0" i="0" u="none" strike="noStrike">
                          <a:solidFill>
                            <a:srgbClr val="000000"/>
                          </a:solidFill>
                          <a:effectLst/>
                          <a:latin typeface="Open Sans" pitchFamily="2" charset="0"/>
                        </a:rPr>
                        <a:t>Weak</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FAFADF"/>
                    </a:solidFill>
                  </a:tcPr>
                </a:tc>
                <a:tc>
                  <a:txBody>
                    <a:bodyPr/>
                    <a:lstStyle/>
                    <a:p>
                      <a:pPr algn="ctr" fontAlgn="ctr"/>
                      <a:r>
                        <a:rPr lang="en-US" sz="1200" b="0" i="0" u="none" strike="noStrike">
                          <a:solidFill>
                            <a:srgbClr val="000000"/>
                          </a:solidFill>
                          <a:effectLst/>
                          <a:latin typeface="Open Sans" pitchFamily="2" charset="0"/>
                        </a:rPr>
                        <a:t>0</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Open Sans" pitchFamily="2" charset="0"/>
                        </a:rPr>
                        <a:t>STUDENT 3</a:t>
                      </a:r>
                    </a:p>
                  </a:txBody>
                  <a:tcPr marL="52151"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1234567891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extLst>
                  <a:ext uri="{0D108BD9-81ED-4DB2-BD59-A6C34878D82A}">
                    <a16:rowId xmlns:a16="http://schemas.microsoft.com/office/drawing/2014/main" val="4011809499"/>
                  </a:ext>
                </a:extLst>
              </a:tr>
              <a:tr h="184720">
                <a:tc>
                  <a:txBody>
                    <a:bodyPr/>
                    <a:lstStyle/>
                    <a:p>
                      <a:pPr algn="ctr" fontAlgn="ctr"/>
                      <a:r>
                        <a:rPr lang="en-US" sz="1200" b="0" i="0" u="none" strike="noStrike">
                          <a:solidFill>
                            <a:srgbClr val="000000"/>
                          </a:solidFill>
                          <a:effectLst/>
                          <a:latin typeface="Open Sans" pitchFamily="2" charset="0"/>
                        </a:rPr>
                        <a:t>Weak</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FAFADF"/>
                    </a:solidFill>
                  </a:tcPr>
                </a:tc>
                <a:tc>
                  <a:txBody>
                    <a:bodyPr/>
                    <a:lstStyle/>
                    <a:p>
                      <a:pPr algn="ctr" fontAlgn="ctr"/>
                      <a:r>
                        <a:rPr lang="en-US" sz="1200" b="0" i="0" u="none" strike="noStrike">
                          <a:solidFill>
                            <a:srgbClr val="000000"/>
                          </a:solidFill>
                          <a:effectLst/>
                          <a:latin typeface="Open Sans" pitchFamily="2" charset="0"/>
                        </a:rPr>
                        <a:t>Weak</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FAFADF"/>
                    </a:solidFill>
                  </a:tcPr>
                </a:tc>
                <a:tc>
                  <a:txBody>
                    <a:bodyPr/>
                    <a:lstStyle/>
                    <a:p>
                      <a:pPr algn="ctr" fontAlgn="ctr"/>
                      <a:r>
                        <a:rPr lang="en-US" sz="1200" b="0" i="0" u="none" strike="noStrike">
                          <a:solidFill>
                            <a:srgbClr val="000000"/>
                          </a:solidFill>
                          <a:effectLst/>
                          <a:latin typeface="Open Sans" pitchFamily="2" charset="0"/>
                        </a:rPr>
                        <a:t>Weak</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FAFADF"/>
                    </a:solidFill>
                  </a:tcPr>
                </a:tc>
                <a:tc>
                  <a:txBody>
                    <a:bodyPr/>
                    <a:lstStyle/>
                    <a:p>
                      <a:pPr algn="ctr" fontAlgn="ctr"/>
                      <a:r>
                        <a:rPr lang="en-US" sz="1200" b="0" i="0" u="none" strike="noStrike">
                          <a:solidFill>
                            <a:srgbClr val="000000"/>
                          </a:solidFill>
                          <a:effectLst/>
                          <a:latin typeface="Open Sans" pitchFamily="2" charset="0"/>
                        </a:rPr>
                        <a:t>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Open Sans" pitchFamily="2" charset="0"/>
                        </a:rPr>
                        <a:t>STUDENT 4</a:t>
                      </a:r>
                    </a:p>
                  </a:txBody>
                  <a:tcPr marL="52151"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1234567891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extLst>
                  <a:ext uri="{0D108BD9-81ED-4DB2-BD59-A6C34878D82A}">
                    <a16:rowId xmlns:a16="http://schemas.microsoft.com/office/drawing/2014/main" val="2943520765"/>
                  </a:ext>
                </a:extLst>
              </a:tr>
              <a:tr h="184720">
                <a:tc>
                  <a:txBody>
                    <a:bodyPr/>
                    <a:lstStyle/>
                    <a:p>
                      <a:pPr algn="ctr" fontAlgn="ctr"/>
                      <a:r>
                        <a:rPr lang="en-US" sz="1200" b="0" i="0" u="none" strike="noStrike">
                          <a:solidFill>
                            <a:srgbClr val="000000"/>
                          </a:solidFill>
                          <a:effectLst/>
                          <a:latin typeface="Open Sans" pitchFamily="2" charset="0"/>
                        </a:rPr>
                        <a:t>Weak</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FAFADF"/>
                    </a:solidFill>
                  </a:tcPr>
                </a:tc>
                <a:tc>
                  <a:txBody>
                    <a:bodyPr/>
                    <a:lstStyle/>
                    <a:p>
                      <a:pPr algn="ctr" fontAlgn="ctr"/>
                      <a:r>
                        <a:rPr lang="en-US" sz="1200" b="0" i="0" u="none" strike="noStrike">
                          <a:solidFill>
                            <a:srgbClr val="000000"/>
                          </a:solidFill>
                          <a:effectLst/>
                          <a:latin typeface="Open Sans" pitchFamily="2" charset="0"/>
                        </a:rPr>
                        <a:t>Weak</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FAFADF"/>
                    </a:solidFill>
                  </a:tcPr>
                </a:tc>
                <a:tc>
                  <a:txBody>
                    <a:bodyPr/>
                    <a:lstStyle/>
                    <a:p>
                      <a:pPr algn="ctr" fontAlgn="ctr"/>
                      <a:r>
                        <a:rPr lang="en-US" sz="1200" b="0" i="0" u="none" strike="noStrike">
                          <a:solidFill>
                            <a:srgbClr val="000000"/>
                          </a:solidFill>
                          <a:effectLst/>
                          <a:latin typeface="Open Sans" pitchFamily="2" charset="0"/>
                        </a:rPr>
                        <a:t>Moderate</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2FDEC"/>
                    </a:solidFill>
                  </a:tcPr>
                </a:tc>
                <a:tc>
                  <a:txBody>
                    <a:bodyPr/>
                    <a:lstStyle/>
                    <a:p>
                      <a:pPr algn="ctr" fontAlgn="ctr"/>
                      <a:r>
                        <a:rPr lang="en-US" sz="1200" b="0" i="0" u="none" strike="noStrike">
                          <a:solidFill>
                            <a:srgbClr val="000000"/>
                          </a:solidFill>
                          <a:effectLst/>
                          <a:latin typeface="Open Sans" pitchFamily="2" charset="0"/>
                        </a:rPr>
                        <a:t>2</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2</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Open Sans" pitchFamily="2" charset="0"/>
                        </a:rPr>
                        <a:t>STUDENT 5</a:t>
                      </a:r>
                    </a:p>
                  </a:txBody>
                  <a:tcPr marL="52151"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1234567891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extLst>
                  <a:ext uri="{0D108BD9-81ED-4DB2-BD59-A6C34878D82A}">
                    <a16:rowId xmlns:a16="http://schemas.microsoft.com/office/drawing/2014/main" val="3947860840"/>
                  </a:ext>
                </a:extLst>
              </a:tr>
              <a:tr h="184720">
                <a:tc>
                  <a:txBody>
                    <a:bodyPr/>
                    <a:lstStyle/>
                    <a:p>
                      <a:pPr algn="ctr" fontAlgn="ctr"/>
                      <a:r>
                        <a:rPr lang="en-US" sz="1200" b="0" i="0" u="none" strike="noStrike">
                          <a:solidFill>
                            <a:srgbClr val="000000"/>
                          </a:solidFill>
                          <a:effectLst/>
                          <a:latin typeface="Open Sans" pitchFamily="2" charset="0"/>
                        </a:rPr>
                        <a:t>Weak</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FAFADF"/>
                    </a:solidFill>
                  </a:tcPr>
                </a:tc>
                <a:tc>
                  <a:txBody>
                    <a:bodyPr/>
                    <a:lstStyle/>
                    <a:p>
                      <a:pPr algn="ctr" fontAlgn="ctr"/>
                      <a:r>
                        <a:rPr lang="en-US" sz="1200" b="0" i="0" u="none" strike="noStrike">
                          <a:solidFill>
                            <a:srgbClr val="000000"/>
                          </a:solidFill>
                          <a:effectLst/>
                          <a:latin typeface="Open Sans" pitchFamily="2" charset="0"/>
                        </a:rPr>
                        <a:t>Weak</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FAFADF"/>
                    </a:solidFill>
                  </a:tcPr>
                </a:tc>
                <a:tc>
                  <a:txBody>
                    <a:bodyPr/>
                    <a:lstStyle/>
                    <a:p>
                      <a:pPr algn="ctr" fontAlgn="ctr"/>
                      <a:r>
                        <a:rPr lang="en-US" sz="1200" b="0" i="0" u="none" strike="noStrike" dirty="0">
                          <a:solidFill>
                            <a:srgbClr val="000000"/>
                          </a:solidFill>
                          <a:effectLst/>
                          <a:latin typeface="Open Sans" pitchFamily="2" charset="0"/>
                        </a:rPr>
                        <a:t>Moderate</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2FDEC"/>
                    </a:solidFill>
                  </a:tcPr>
                </a:tc>
                <a:tc>
                  <a:txBody>
                    <a:bodyPr/>
                    <a:lstStyle/>
                    <a:p>
                      <a:pPr algn="ctr" fontAlgn="ctr"/>
                      <a:r>
                        <a:rPr lang="en-US" sz="1200" b="0" i="0" u="none" strike="noStrike">
                          <a:solidFill>
                            <a:srgbClr val="000000"/>
                          </a:solidFill>
                          <a:effectLst/>
                          <a:latin typeface="Open Sans" pitchFamily="2" charset="0"/>
                        </a:rPr>
                        <a:t>2</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3</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Open Sans" pitchFamily="2" charset="0"/>
                        </a:rPr>
                        <a:t>STUDENT 6</a:t>
                      </a:r>
                    </a:p>
                  </a:txBody>
                  <a:tcPr marL="52151"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1234567891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extLst>
                  <a:ext uri="{0D108BD9-81ED-4DB2-BD59-A6C34878D82A}">
                    <a16:rowId xmlns:a16="http://schemas.microsoft.com/office/drawing/2014/main" val="4011774900"/>
                  </a:ext>
                </a:extLst>
              </a:tr>
              <a:tr h="184720">
                <a:tc>
                  <a:txBody>
                    <a:bodyPr/>
                    <a:lstStyle/>
                    <a:p>
                      <a:pPr algn="ctr" fontAlgn="ctr"/>
                      <a:r>
                        <a:rPr lang="en-US" sz="1200" b="0" i="0" u="none" strike="noStrike">
                          <a:solidFill>
                            <a:srgbClr val="000000"/>
                          </a:solidFill>
                          <a:effectLst/>
                          <a:latin typeface="Open Sans" pitchFamily="2" charset="0"/>
                        </a:rPr>
                        <a:t>Weak</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FAFADF"/>
                    </a:solidFill>
                  </a:tcPr>
                </a:tc>
                <a:tc>
                  <a:txBody>
                    <a:bodyPr/>
                    <a:lstStyle/>
                    <a:p>
                      <a:pPr algn="ctr" fontAlgn="ctr"/>
                      <a:r>
                        <a:rPr lang="en-US" sz="1200" b="0" i="0" u="none" strike="noStrike">
                          <a:solidFill>
                            <a:srgbClr val="000000"/>
                          </a:solidFill>
                          <a:effectLst/>
                          <a:latin typeface="Open Sans" pitchFamily="2" charset="0"/>
                        </a:rPr>
                        <a:t>Weak</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FAFADF"/>
                    </a:solidFill>
                  </a:tcPr>
                </a:tc>
                <a:tc>
                  <a:txBody>
                    <a:bodyPr/>
                    <a:lstStyle/>
                    <a:p>
                      <a:pPr algn="ctr" fontAlgn="ctr"/>
                      <a:r>
                        <a:rPr lang="en-US" sz="1200" b="0" i="0" u="none" strike="noStrike">
                          <a:solidFill>
                            <a:srgbClr val="000000"/>
                          </a:solidFill>
                          <a:effectLst/>
                          <a:latin typeface="Open Sans" pitchFamily="2" charset="0"/>
                        </a:rPr>
                        <a:t>Strong</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BEBFE"/>
                    </a:solidFill>
                  </a:tcPr>
                </a:tc>
                <a:tc>
                  <a:txBody>
                    <a:bodyPr/>
                    <a:lstStyle/>
                    <a:p>
                      <a:pPr algn="ctr" fontAlgn="ctr"/>
                      <a:r>
                        <a:rPr lang="en-US" sz="1200" b="0" i="0" u="none" strike="noStrike">
                          <a:solidFill>
                            <a:srgbClr val="000000"/>
                          </a:solidFill>
                          <a:effectLst/>
                          <a:latin typeface="Open Sans" pitchFamily="2" charset="0"/>
                        </a:rPr>
                        <a:t>4</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2</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Open Sans" pitchFamily="2" charset="0"/>
                        </a:rPr>
                        <a:t>STUDENT 7</a:t>
                      </a:r>
                    </a:p>
                  </a:txBody>
                  <a:tcPr marL="52151"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1234567891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extLst>
                  <a:ext uri="{0D108BD9-81ED-4DB2-BD59-A6C34878D82A}">
                    <a16:rowId xmlns:a16="http://schemas.microsoft.com/office/drawing/2014/main" val="2948912535"/>
                  </a:ext>
                </a:extLst>
              </a:tr>
              <a:tr h="184720">
                <a:tc>
                  <a:txBody>
                    <a:bodyPr/>
                    <a:lstStyle/>
                    <a:p>
                      <a:pPr algn="ctr" fontAlgn="ctr"/>
                      <a:r>
                        <a:rPr lang="en-US" sz="1200" b="0" i="0" u="none" strike="noStrike">
                          <a:solidFill>
                            <a:srgbClr val="000000"/>
                          </a:solidFill>
                          <a:effectLst/>
                          <a:latin typeface="Open Sans" pitchFamily="2" charset="0"/>
                        </a:rPr>
                        <a:t>Weak</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FAFADF"/>
                    </a:solidFill>
                  </a:tcPr>
                </a:tc>
                <a:tc>
                  <a:txBody>
                    <a:bodyPr/>
                    <a:lstStyle/>
                    <a:p>
                      <a:pPr algn="ctr" fontAlgn="ctr"/>
                      <a:r>
                        <a:rPr lang="en-US" sz="1200" b="0" i="0" u="none" strike="noStrike">
                          <a:solidFill>
                            <a:srgbClr val="000000"/>
                          </a:solidFill>
                          <a:effectLst/>
                          <a:latin typeface="Open Sans" pitchFamily="2" charset="0"/>
                        </a:rPr>
                        <a:t>Moderate</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2FDEC"/>
                    </a:solidFill>
                  </a:tcPr>
                </a:tc>
                <a:tc>
                  <a:txBody>
                    <a:bodyPr/>
                    <a:lstStyle/>
                    <a:p>
                      <a:pPr algn="ctr" fontAlgn="ctr"/>
                      <a:r>
                        <a:rPr lang="en-US" sz="1200" b="0" i="0" u="none" strike="noStrike">
                          <a:solidFill>
                            <a:srgbClr val="000000"/>
                          </a:solidFill>
                          <a:effectLst/>
                          <a:latin typeface="Open Sans" pitchFamily="2" charset="0"/>
                        </a:rPr>
                        <a:t>Moderate</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2FDEC"/>
                    </a:solidFill>
                  </a:tcPr>
                </a:tc>
                <a:tc>
                  <a:txBody>
                    <a:bodyPr/>
                    <a:lstStyle/>
                    <a:p>
                      <a:pPr algn="ctr" fontAlgn="ctr"/>
                      <a:r>
                        <a:rPr lang="en-US" sz="1200" b="0" i="0" u="none" strike="noStrike">
                          <a:solidFill>
                            <a:srgbClr val="000000"/>
                          </a:solidFill>
                          <a:effectLst/>
                          <a:latin typeface="Open Sans" pitchFamily="2" charset="0"/>
                        </a:rPr>
                        <a:t>2</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Open Sans" pitchFamily="2" charset="0"/>
                        </a:rPr>
                        <a:t>STUDENT 8</a:t>
                      </a:r>
                    </a:p>
                  </a:txBody>
                  <a:tcPr marL="52151"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1234567891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extLst>
                  <a:ext uri="{0D108BD9-81ED-4DB2-BD59-A6C34878D82A}">
                    <a16:rowId xmlns:a16="http://schemas.microsoft.com/office/drawing/2014/main" val="2960582459"/>
                  </a:ext>
                </a:extLst>
              </a:tr>
              <a:tr h="184720">
                <a:tc>
                  <a:txBody>
                    <a:bodyPr/>
                    <a:lstStyle/>
                    <a:p>
                      <a:pPr algn="ctr" fontAlgn="ctr"/>
                      <a:r>
                        <a:rPr lang="en-US" sz="1200" b="0" i="0" u="none" strike="noStrike">
                          <a:solidFill>
                            <a:srgbClr val="000000"/>
                          </a:solidFill>
                          <a:effectLst/>
                          <a:latin typeface="Open Sans" pitchFamily="2" charset="0"/>
                        </a:rPr>
                        <a:t>Moderate</a:t>
                      </a:r>
                    </a:p>
                  </a:txBody>
                  <a:tcPr marL="5795" marR="5795" marT="5795" marB="0" anchor="ctr">
                    <a:lnL>
                      <a:noFill/>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2FDEC"/>
                    </a:solidFill>
                  </a:tcPr>
                </a:tc>
                <a:tc>
                  <a:txBody>
                    <a:bodyPr/>
                    <a:lstStyle/>
                    <a:p>
                      <a:pPr algn="ctr" fontAlgn="ctr"/>
                      <a:r>
                        <a:rPr lang="en-US" sz="1200" b="0" i="0" u="none" strike="noStrike">
                          <a:solidFill>
                            <a:srgbClr val="000000"/>
                          </a:solidFill>
                          <a:effectLst/>
                          <a:latin typeface="Open Sans" pitchFamily="2" charset="0"/>
                        </a:rPr>
                        <a:t>Moderate</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2FDEC"/>
                    </a:solidFill>
                  </a:tcPr>
                </a:tc>
                <a:tc>
                  <a:txBody>
                    <a:bodyPr/>
                    <a:lstStyle/>
                    <a:p>
                      <a:pPr algn="ctr" fontAlgn="ctr"/>
                      <a:r>
                        <a:rPr lang="en-US" sz="1200" b="0" i="0" u="none" strike="noStrike">
                          <a:solidFill>
                            <a:srgbClr val="000000"/>
                          </a:solidFill>
                          <a:effectLst/>
                          <a:latin typeface="Open Sans" pitchFamily="2" charset="0"/>
                        </a:rPr>
                        <a:t>Moderate</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2FDEC"/>
                    </a:solidFill>
                  </a:tcPr>
                </a:tc>
                <a:tc>
                  <a:txBody>
                    <a:bodyPr/>
                    <a:lstStyle/>
                    <a:p>
                      <a:pPr algn="ctr" fontAlgn="ctr"/>
                      <a:r>
                        <a:rPr lang="en-US" sz="1200" b="0" i="0" u="none" strike="noStrike">
                          <a:solidFill>
                            <a:srgbClr val="000000"/>
                          </a:solidFill>
                          <a:effectLst/>
                          <a:latin typeface="Open Sans" pitchFamily="2" charset="0"/>
                        </a:rPr>
                        <a:t>2</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3</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Open Sans" pitchFamily="2" charset="0"/>
                        </a:rPr>
                        <a:t>STUDENT 9</a:t>
                      </a:r>
                    </a:p>
                  </a:txBody>
                  <a:tcPr marL="52151"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1234567891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extLst>
                  <a:ext uri="{0D108BD9-81ED-4DB2-BD59-A6C34878D82A}">
                    <a16:rowId xmlns:a16="http://schemas.microsoft.com/office/drawing/2014/main" val="2169575185"/>
                  </a:ext>
                </a:extLst>
              </a:tr>
              <a:tr h="181224">
                <a:tc>
                  <a:txBody>
                    <a:bodyPr/>
                    <a:lstStyle/>
                    <a:p>
                      <a:pPr algn="ctr" fontAlgn="ctr"/>
                      <a:r>
                        <a:rPr lang="en-US" sz="1200" b="0" i="0" u="none" strike="noStrike">
                          <a:solidFill>
                            <a:srgbClr val="000000"/>
                          </a:solidFill>
                          <a:effectLst/>
                          <a:latin typeface="Open Sans" pitchFamily="2" charset="0"/>
                        </a:rPr>
                        <a:t>Moderate</a:t>
                      </a:r>
                    </a:p>
                  </a:txBody>
                  <a:tcPr marL="5795" marR="5795" marT="5795" marB="0" anchor="ctr">
                    <a:lnL>
                      <a:noFill/>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DEC"/>
                    </a:solidFill>
                  </a:tcPr>
                </a:tc>
                <a:tc>
                  <a:txBody>
                    <a:bodyPr/>
                    <a:lstStyle/>
                    <a:p>
                      <a:pPr algn="ctr" fontAlgn="ctr"/>
                      <a:r>
                        <a:rPr lang="en-US" sz="1200" b="0" i="0" u="none" strike="noStrike">
                          <a:solidFill>
                            <a:srgbClr val="000000"/>
                          </a:solidFill>
                          <a:effectLst/>
                          <a:latin typeface="Open Sans" pitchFamily="2" charset="0"/>
                        </a:rPr>
                        <a:t>Strong</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BFE"/>
                    </a:solidFill>
                  </a:tcPr>
                </a:tc>
                <a:tc>
                  <a:txBody>
                    <a:bodyPr/>
                    <a:lstStyle/>
                    <a:p>
                      <a:pPr algn="ctr" fontAlgn="ctr"/>
                      <a:r>
                        <a:rPr lang="en-US" sz="1200" b="0" i="0" u="none" strike="noStrike">
                          <a:solidFill>
                            <a:srgbClr val="000000"/>
                          </a:solidFill>
                          <a:effectLst/>
                          <a:latin typeface="Open Sans" pitchFamily="2" charset="0"/>
                        </a:rPr>
                        <a:t>Moderate</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DEC"/>
                    </a:solidFill>
                  </a:tcPr>
                </a:tc>
                <a:tc>
                  <a:txBody>
                    <a:bodyPr/>
                    <a:lstStyle/>
                    <a:p>
                      <a:pPr algn="ctr" fontAlgn="ctr"/>
                      <a:r>
                        <a:rPr lang="en-US" sz="1200" b="0" i="0" u="none" strike="noStrike">
                          <a:solidFill>
                            <a:srgbClr val="000000"/>
                          </a:solidFill>
                          <a:effectLst/>
                          <a:latin typeface="Open Sans" pitchFamily="2" charset="0"/>
                        </a:rPr>
                        <a:t>2</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3</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Open Sans" pitchFamily="2" charset="0"/>
                        </a:rPr>
                        <a:t>STUDENT 10</a:t>
                      </a:r>
                    </a:p>
                  </a:txBody>
                  <a:tcPr marL="52151"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1234567891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2612691"/>
                  </a:ext>
                </a:extLst>
              </a:tr>
              <a:tr h="184720">
                <a:tc>
                  <a:txBody>
                    <a:bodyPr/>
                    <a:lstStyle/>
                    <a:p>
                      <a:pPr algn="ctr" fontAlgn="ctr"/>
                      <a:r>
                        <a:rPr lang="en-US" sz="1200" b="0" i="0" u="none" strike="noStrike">
                          <a:solidFill>
                            <a:srgbClr val="000000"/>
                          </a:solidFill>
                          <a:effectLst/>
                          <a:latin typeface="Open Sans" pitchFamily="2" charset="0"/>
                        </a:rPr>
                        <a:t>Strong</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BEBFE"/>
                    </a:solidFill>
                  </a:tcPr>
                </a:tc>
                <a:tc>
                  <a:txBody>
                    <a:bodyPr/>
                    <a:lstStyle/>
                    <a:p>
                      <a:pPr algn="ctr" fontAlgn="ctr"/>
                      <a:r>
                        <a:rPr lang="en-US" sz="1200" b="0" i="0" u="none" strike="noStrike">
                          <a:solidFill>
                            <a:srgbClr val="000000"/>
                          </a:solidFill>
                          <a:effectLst/>
                          <a:latin typeface="Open Sans" pitchFamily="2" charset="0"/>
                        </a:rPr>
                        <a:t>Weak</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FAFADF"/>
                    </a:solidFill>
                  </a:tcPr>
                </a:tc>
                <a:tc>
                  <a:txBody>
                    <a:bodyPr/>
                    <a:lstStyle/>
                    <a:p>
                      <a:pPr algn="ctr" fontAlgn="ctr"/>
                      <a:r>
                        <a:rPr lang="en-US" sz="1200" b="0" i="0" u="none" strike="noStrike">
                          <a:solidFill>
                            <a:srgbClr val="000000"/>
                          </a:solidFill>
                          <a:effectLst/>
                          <a:latin typeface="Open Sans" pitchFamily="2" charset="0"/>
                        </a:rPr>
                        <a:t>Weak</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FAFADF"/>
                    </a:solidFill>
                  </a:tcPr>
                </a:tc>
                <a:tc>
                  <a:txBody>
                    <a:bodyPr/>
                    <a:lstStyle/>
                    <a:p>
                      <a:pPr algn="ctr" fontAlgn="ctr"/>
                      <a:r>
                        <a:rPr lang="en-US" sz="1200" b="0" i="0" u="none" strike="noStrike">
                          <a:solidFill>
                            <a:srgbClr val="000000"/>
                          </a:solidFill>
                          <a:effectLst/>
                          <a:latin typeface="Open Sans" pitchFamily="2" charset="0"/>
                        </a:rPr>
                        <a:t>0</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Open Sans" pitchFamily="2" charset="0"/>
                        </a:rPr>
                        <a:t>STUDENT 11</a:t>
                      </a:r>
                    </a:p>
                  </a:txBody>
                  <a:tcPr marL="52151"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1234567891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extLst>
                  <a:ext uri="{0D108BD9-81ED-4DB2-BD59-A6C34878D82A}">
                    <a16:rowId xmlns:a16="http://schemas.microsoft.com/office/drawing/2014/main" val="622283962"/>
                  </a:ext>
                </a:extLst>
              </a:tr>
              <a:tr h="184720">
                <a:tc>
                  <a:txBody>
                    <a:bodyPr/>
                    <a:lstStyle/>
                    <a:p>
                      <a:pPr algn="ctr" fontAlgn="ctr"/>
                      <a:r>
                        <a:rPr lang="en-US" sz="1200" b="0" i="0" u="none" strike="noStrike">
                          <a:solidFill>
                            <a:srgbClr val="000000"/>
                          </a:solidFill>
                          <a:effectLst/>
                          <a:latin typeface="Open Sans" pitchFamily="2" charset="0"/>
                        </a:rPr>
                        <a:t>Strong</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BEBFE"/>
                    </a:solidFill>
                  </a:tcPr>
                </a:tc>
                <a:tc>
                  <a:txBody>
                    <a:bodyPr/>
                    <a:lstStyle/>
                    <a:p>
                      <a:pPr algn="ctr" fontAlgn="ctr"/>
                      <a:r>
                        <a:rPr lang="en-US" sz="1200" b="0" i="0" u="none" strike="noStrike">
                          <a:solidFill>
                            <a:srgbClr val="000000"/>
                          </a:solidFill>
                          <a:effectLst/>
                          <a:latin typeface="Open Sans" pitchFamily="2" charset="0"/>
                        </a:rPr>
                        <a:t>Weak</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FAFADF"/>
                    </a:solidFill>
                  </a:tcPr>
                </a:tc>
                <a:tc>
                  <a:txBody>
                    <a:bodyPr/>
                    <a:lstStyle/>
                    <a:p>
                      <a:pPr algn="ctr" fontAlgn="ctr"/>
                      <a:r>
                        <a:rPr lang="en-US" sz="1200" b="0" i="0" u="none" strike="noStrike">
                          <a:solidFill>
                            <a:srgbClr val="000000"/>
                          </a:solidFill>
                          <a:effectLst/>
                          <a:latin typeface="Open Sans" pitchFamily="2" charset="0"/>
                        </a:rPr>
                        <a:t>Weak</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FAFADF"/>
                    </a:solidFill>
                  </a:tcPr>
                </a:tc>
                <a:tc>
                  <a:txBody>
                    <a:bodyPr/>
                    <a:lstStyle/>
                    <a:p>
                      <a:pPr algn="ctr" fontAlgn="ctr"/>
                      <a:r>
                        <a:rPr lang="en-US" sz="1200" b="0" i="0" u="none" strike="noStrike">
                          <a:solidFill>
                            <a:srgbClr val="000000"/>
                          </a:solidFill>
                          <a:effectLst/>
                          <a:latin typeface="Open Sans" pitchFamily="2" charset="0"/>
                        </a:rPr>
                        <a:t>0</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0</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Open Sans" pitchFamily="2" charset="0"/>
                        </a:rPr>
                        <a:t>STUDENT 12</a:t>
                      </a:r>
                    </a:p>
                  </a:txBody>
                  <a:tcPr marL="52151"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1234567891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extLst>
                  <a:ext uri="{0D108BD9-81ED-4DB2-BD59-A6C34878D82A}">
                    <a16:rowId xmlns:a16="http://schemas.microsoft.com/office/drawing/2014/main" val="1003111786"/>
                  </a:ext>
                </a:extLst>
              </a:tr>
              <a:tr h="184720">
                <a:tc>
                  <a:txBody>
                    <a:bodyPr/>
                    <a:lstStyle/>
                    <a:p>
                      <a:pPr algn="ctr" fontAlgn="ctr"/>
                      <a:r>
                        <a:rPr lang="en-US" sz="1200" b="0" i="0" u="none" strike="noStrike">
                          <a:solidFill>
                            <a:srgbClr val="000000"/>
                          </a:solidFill>
                          <a:effectLst/>
                          <a:latin typeface="Open Sans" pitchFamily="2" charset="0"/>
                        </a:rPr>
                        <a:t>Strong</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BEBFE"/>
                    </a:solidFill>
                  </a:tcPr>
                </a:tc>
                <a:tc>
                  <a:txBody>
                    <a:bodyPr/>
                    <a:lstStyle/>
                    <a:p>
                      <a:pPr algn="ctr" fontAlgn="ctr"/>
                      <a:r>
                        <a:rPr lang="en-US" sz="1200" b="0" i="0" u="none" strike="noStrike">
                          <a:solidFill>
                            <a:srgbClr val="000000"/>
                          </a:solidFill>
                          <a:effectLst/>
                          <a:latin typeface="Open Sans" pitchFamily="2" charset="0"/>
                        </a:rPr>
                        <a:t>Weak</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FAFADF"/>
                    </a:solidFill>
                  </a:tcPr>
                </a:tc>
                <a:tc>
                  <a:txBody>
                    <a:bodyPr/>
                    <a:lstStyle/>
                    <a:p>
                      <a:pPr algn="ctr" fontAlgn="ctr"/>
                      <a:r>
                        <a:rPr lang="en-US" sz="1200" b="0" i="0" u="none" strike="noStrike">
                          <a:solidFill>
                            <a:srgbClr val="000000"/>
                          </a:solidFill>
                          <a:effectLst/>
                          <a:latin typeface="Open Sans" pitchFamily="2" charset="0"/>
                        </a:rPr>
                        <a:t>Strong</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BEBFE"/>
                    </a:solidFill>
                  </a:tcPr>
                </a:tc>
                <a:tc>
                  <a:txBody>
                    <a:bodyPr/>
                    <a:lstStyle/>
                    <a:p>
                      <a:pPr algn="ctr" fontAlgn="ctr"/>
                      <a:r>
                        <a:rPr lang="en-US" sz="1200" b="0" i="0" u="none" strike="noStrike">
                          <a:solidFill>
                            <a:srgbClr val="000000"/>
                          </a:solidFill>
                          <a:effectLst/>
                          <a:latin typeface="Open Sans" pitchFamily="2" charset="0"/>
                        </a:rPr>
                        <a:t>4</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3</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Open Sans" pitchFamily="2" charset="0"/>
                        </a:rPr>
                        <a:t>STUDENT 13</a:t>
                      </a:r>
                    </a:p>
                  </a:txBody>
                  <a:tcPr marL="52151"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1234567891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extLst>
                  <a:ext uri="{0D108BD9-81ED-4DB2-BD59-A6C34878D82A}">
                    <a16:rowId xmlns:a16="http://schemas.microsoft.com/office/drawing/2014/main" val="636185957"/>
                  </a:ext>
                </a:extLst>
              </a:tr>
              <a:tr h="184720">
                <a:tc>
                  <a:txBody>
                    <a:bodyPr/>
                    <a:lstStyle/>
                    <a:p>
                      <a:pPr algn="ctr" fontAlgn="ctr"/>
                      <a:r>
                        <a:rPr lang="en-US" sz="1200" b="0" i="0" u="none" strike="noStrike">
                          <a:solidFill>
                            <a:srgbClr val="000000"/>
                          </a:solidFill>
                          <a:effectLst/>
                          <a:latin typeface="Open Sans" pitchFamily="2" charset="0"/>
                        </a:rPr>
                        <a:t>Strong</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BEBFE"/>
                    </a:solidFill>
                  </a:tcPr>
                </a:tc>
                <a:tc>
                  <a:txBody>
                    <a:bodyPr/>
                    <a:lstStyle/>
                    <a:p>
                      <a:pPr algn="ctr" fontAlgn="ctr"/>
                      <a:r>
                        <a:rPr lang="en-US" sz="1200" b="0" i="0" u="none" strike="noStrike">
                          <a:solidFill>
                            <a:srgbClr val="000000"/>
                          </a:solidFill>
                          <a:effectLst/>
                          <a:latin typeface="Open Sans" pitchFamily="2" charset="0"/>
                        </a:rPr>
                        <a:t>Weak</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FAFADF"/>
                    </a:solidFill>
                  </a:tcPr>
                </a:tc>
                <a:tc>
                  <a:txBody>
                    <a:bodyPr/>
                    <a:lstStyle/>
                    <a:p>
                      <a:pPr algn="ctr" fontAlgn="ctr"/>
                      <a:r>
                        <a:rPr lang="en-US" sz="1200" b="0" i="0" u="none" strike="noStrike">
                          <a:solidFill>
                            <a:srgbClr val="000000"/>
                          </a:solidFill>
                          <a:effectLst/>
                          <a:latin typeface="Open Sans" pitchFamily="2" charset="0"/>
                        </a:rPr>
                        <a:t>Strong</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BEBFE"/>
                    </a:solidFill>
                  </a:tcPr>
                </a:tc>
                <a:tc>
                  <a:txBody>
                    <a:bodyPr/>
                    <a:lstStyle/>
                    <a:p>
                      <a:pPr algn="ctr" fontAlgn="ctr"/>
                      <a:r>
                        <a:rPr lang="en-US" sz="1200" b="0" i="0" u="none" strike="noStrike">
                          <a:solidFill>
                            <a:srgbClr val="000000"/>
                          </a:solidFill>
                          <a:effectLst/>
                          <a:latin typeface="Open Sans" pitchFamily="2" charset="0"/>
                        </a:rPr>
                        <a:t>2</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3</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Open Sans" pitchFamily="2" charset="0"/>
                        </a:rPr>
                        <a:t>STUDENT 14</a:t>
                      </a:r>
                    </a:p>
                  </a:txBody>
                  <a:tcPr marL="52151"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1234567891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extLst>
                  <a:ext uri="{0D108BD9-81ED-4DB2-BD59-A6C34878D82A}">
                    <a16:rowId xmlns:a16="http://schemas.microsoft.com/office/drawing/2014/main" val="2902133145"/>
                  </a:ext>
                </a:extLst>
              </a:tr>
              <a:tr h="184720">
                <a:tc>
                  <a:txBody>
                    <a:bodyPr/>
                    <a:lstStyle/>
                    <a:p>
                      <a:pPr algn="ctr" fontAlgn="ctr"/>
                      <a:r>
                        <a:rPr lang="en-US" sz="1200" b="0" i="0" u="none" strike="noStrike">
                          <a:solidFill>
                            <a:srgbClr val="000000"/>
                          </a:solidFill>
                          <a:effectLst/>
                          <a:latin typeface="Open Sans" pitchFamily="2" charset="0"/>
                        </a:rPr>
                        <a:t>Strong</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BEBFE"/>
                    </a:solidFill>
                  </a:tcPr>
                </a:tc>
                <a:tc>
                  <a:txBody>
                    <a:bodyPr/>
                    <a:lstStyle/>
                    <a:p>
                      <a:pPr algn="ctr" fontAlgn="ctr"/>
                      <a:r>
                        <a:rPr lang="en-US" sz="1200" b="0" i="0" u="none" strike="noStrike">
                          <a:solidFill>
                            <a:srgbClr val="000000"/>
                          </a:solidFill>
                          <a:effectLst/>
                          <a:latin typeface="Open Sans" pitchFamily="2" charset="0"/>
                        </a:rPr>
                        <a:t>Moderate</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2FDEC"/>
                    </a:solidFill>
                  </a:tcPr>
                </a:tc>
                <a:tc>
                  <a:txBody>
                    <a:bodyPr/>
                    <a:lstStyle/>
                    <a:p>
                      <a:pPr algn="ctr" fontAlgn="ctr"/>
                      <a:r>
                        <a:rPr lang="en-US" sz="1200" b="0" i="0" u="none" strike="noStrike">
                          <a:solidFill>
                            <a:srgbClr val="000000"/>
                          </a:solidFill>
                          <a:effectLst/>
                          <a:latin typeface="Open Sans" pitchFamily="2" charset="0"/>
                        </a:rPr>
                        <a:t>Weak</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FAFADF"/>
                    </a:solidFill>
                  </a:tcPr>
                </a:tc>
                <a:tc>
                  <a:txBody>
                    <a:bodyPr/>
                    <a:lstStyle/>
                    <a:p>
                      <a:pPr algn="ctr" fontAlgn="ctr"/>
                      <a:r>
                        <a:rPr lang="en-US" sz="1200" b="0" i="0" u="none" strike="noStrike">
                          <a:solidFill>
                            <a:srgbClr val="000000"/>
                          </a:solidFill>
                          <a:effectLst/>
                          <a:latin typeface="Open Sans" pitchFamily="2" charset="0"/>
                        </a:rPr>
                        <a:t>0</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Open Sans" pitchFamily="2" charset="0"/>
                        </a:rPr>
                        <a:t>STUDENT 15</a:t>
                      </a:r>
                    </a:p>
                  </a:txBody>
                  <a:tcPr marL="52151"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1234567891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extLst>
                  <a:ext uri="{0D108BD9-81ED-4DB2-BD59-A6C34878D82A}">
                    <a16:rowId xmlns:a16="http://schemas.microsoft.com/office/drawing/2014/main" val="3336505743"/>
                  </a:ext>
                </a:extLst>
              </a:tr>
              <a:tr h="184720">
                <a:tc>
                  <a:txBody>
                    <a:bodyPr/>
                    <a:lstStyle/>
                    <a:p>
                      <a:pPr algn="ctr" fontAlgn="ctr"/>
                      <a:r>
                        <a:rPr lang="en-US" sz="1200" b="0" i="0" u="none" strike="noStrike">
                          <a:solidFill>
                            <a:srgbClr val="000000"/>
                          </a:solidFill>
                          <a:effectLst/>
                          <a:latin typeface="Open Sans" pitchFamily="2" charset="0"/>
                        </a:rPr>
                        <a:t>Strong</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BEBFE"/>
                    </a:solidFill>
                  </a:tcPr>
                </a:tc>
                <a:tc>
                  <a:txBody>
                    <a:bodyPr/>
                    <a:lstStyle/>
                    <a:p>
                      <a:pPr algn="ctr" fontAlgn="ctr"/>
                      <a:r>
                        <a:rPr lang="en-US" sz="1200" b="0" i="0" u="none" strike="noStrike">
                          <a:solidFill>
                            <a:srgbClr val="000000"/>
                          </a:solidFill>
                          <a:effectLst/>
                          <a:latin typeface="Open Sans" pitchFamily="2" charset="0"/>
                        </a:rPr>
                        <a:t>Moderate</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2FDEC"/>
                    </a:solidFill>
                  </a:tcPr>
                </a:tc>
                <a:tc>
                  <a:txBody>
                    <a:bodyPr/>
                    <a:lstStyle/>
                    <a:p>
                      <a:pPr algn="ctr" fontAlgn="ctr"/>
                      <a:r>
                        <a:rPr lang="en-US" sz="1200" b="0" i="0" u="none" strike="noStrike">
                          <a:solidFill>
                            <a:srgbClr val="000000"/>
                          </a:solidFill>
                          <a:effectLst/>
                          <a:latin typeface="Open Sans" pitchFamily="2" charset="0"/>
                        </a:rPr>
                        <a:t>Strong</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BEBFE"/>
                    </a:solidFill>
                  </a:tcPr>
                </a:tc>
                <a:tc>
                  <a:txBody>
                    <a:bodyPr/>
                    <a:lstStyle/>
                    <a:p>
                      <a:pPr algn="ctr" fontAlgn="ctr"/>
                      <a:r>
                        <a:rPr lang="en-US" sz="1200" b="0" i="0" u="none" strike="noStrike">
                          <a:solidFill>
                            <a:srgbClr val="000000"/>
                          </a:solidFill>
                          <a:effectLst/>
                          <a:latin typeface="Open Sans" pitchFamily="2" charset="0"/>
                        </a:rPr>
                        <a:t>3</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2</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Open Sans" pitchFamily="2" charset="0"/>
                        </a:rPr>
                        <a:t>STUDENT 16</a:t>
                      </a:r>
                    </a:p>
                  </a:txBody>
                  <a:tcPr marL="52151"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1234567891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extLst>
                  <a:ext uri="{0D108BD9-81ED-4DB2-BD59-A6C34878D82A}">
                    <a16:rowId xmlns:a16="http://schemas.microsoft.com/office/drawing/2014/main" val="2237332893"/>
                  </a:ext>
                </a:extLst>
              </a:tr>
              <a:tr h="184720">
                <a:tc>
                  <a:txBody>
                    <a:bodyPr/>
                    <a:lstStyle/>
                    <a:p>
                      <a:pPr algn="ctr" fontAlgn="ctr"/>
                      <a:r>
                        <a:rPr lang="en-US" sz="1200" b="0" i="0" u="none" strike="noStrike">
                          <a:solidFill>
                            <a:srgbClr val="000000"/>
                          </a:solidFill>
                          <a:effectLst/>
                          <a:latin typeface="Open Sans" pitchFamily="2" charset="0"/>
                        </a:rPr>
                        <a:t>Strong</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BEBFE"/>
                    </a:solidFill>
                  </a:tcPr>
                </a:tc>
                <a:tc>
                  <a:txBody>
                    <a:bodyPr/>
                    <a:lstStyle/>
                    <a:p>
                      <a:pPr algn="ctr" fontAlgn="ctr"/>
                      <a:r>
                        <a:rPr lang="en-US" sz="1200" b="0" i="0" u="none" strike="noStrike">
                          <a:solidFill>
                            <a:srgbClr val="000000"/>
                          </a:solidFill>
                          <a:effectLst/>
                          <a:latin typeface="Open Sans" pitchFamily="2" charset="0"/>
                        </a:rPr>
                        <a:t>Moderate</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2FDEC"/>
                    </a:solidFill>
                  </a:tcPr>
                </a:tc>
                <a:tc>
                  <a:txBody>
                    <a:bodyPr/>
                    <a:lstStyle/>
                    <a:p>
                      <a:pPr algn="ctr" fontAlgn="ctr"/>
                      <a:r>
                        <a:rPr lang="en-US" sz="1200" b="0" i="0" u="none" strike="noStrike">
                          <a:solidFill>
                            <a:srgbClr val="000000"/>
                          </a:solidFill>
                          <a:effectLst/>
                          <a:latin typeface="Open Sans" pitchFamily="2" charset="0"/>
                        </a:rPr>
                        <a:t>Strong</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BEBFE"/>
                    </a:solidFill>
                  </a:tcPr>
                </a:tc>
                <a:tc>
                  <a:txBody>
                    <a:bodyPr/>
                    <a:lstStyle/>
                    <a:p>
                      <a:pPr algn="ctr" fontAlgn="ctr"/>
                      <a:r>
                        <a:rPr lang="en-US" sz="1200" b="0" i="0" u="none" strike="noStrike">
                          <a:solidFill>
                            <a:srgbClr val="000000"/>
                          </a:solidFill>
                          <a:effectLst/>
                          <a:latin typeface="Open Sans" pitchFamily="2" charset="0"/>
                        </a:rPr>
                        <a:t>4</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2</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Open Sans" pitchFamily="2" charset="0"/>
                        </a:rPr>
                        <a:t>STUDENT 17</a:t>
                      </a:r>
                    </a:p>
                  </a:txBody>
                  <a:tcPr marL="52151"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1234567891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extLst>
                  <a:ext uri="{0D108BD9-81ED-4DB2-BD59-A6C34878D82A}">
                    <a16:rowId xmlns:a16="http://schemas.microsoft.com/office/drawing/2014/main" val="641178764"/>
                  </a:ext>
                </a:extLst>
              </a:tr>
              <a:tr h="181224">
                <a:tc>
                  <a:txBody>
                    <a:bodyPr/>
                    <a:lstStyle/>
                    <a:p>
                      <a:pPr algn="ctr" fontAlgn="ctr"/>
                      <a:r>
                        <a:rPr lang="en-US" sz="1200" b="0" i="0" u="none" strike="noStrike">
                          <a:solidFill>
                            <a:srgbClr val="000000"/>
                          </a:solidFill>
                          <a:effectLst/>
                          <a:latin typeface="Open Sans" pitchFamily="2" charset="0"/>
                        </a:rPr>
                        <a:t>Strong</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BFE"/>
                    </a:solidFill>
                  </a:tcPr>
                </a:tc>
                <a:tc>
                  <a:txBody>
                    <a:bodyPr/>
                    <a:lstStyle/>
                    <a:p>
                      <a:pPr algn="ctr" fontAlgn="ctr"/>
                      <a:r>
                        <a:rPr lang="en-US" sz="1200" b="0" i="0" u="none" strike="noStrike">
                          <a:solidFill>
                            <a:srgbClr val="000000"/>
                          </a:solidFill>
                          <a:effectLst/>
                          <a:latin typeface="Open Sans" pitchFamily="2" charset="0"/>
                        </a:rPr>
                        <a:t>Moderate</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DEC"/>
                    </a:solidFill>
                  </a:tcPr>
                </a:tc>
                <a:tc>
                  <a:txBody>
                    <a:bodyPr/>
                    <a:lstStyle/>
                    <a:p>
                      <a:pPr algn="ctr" fontAlgn="ctr"/>
                      <a:r>
                        <a:rPr lang="en-US" sz="1200" b="0" i="0" u="none" strike="noStrike">
                          <a:solidFill>
                            <a:srgbClr val="000000"/>
                          </a:solidFill>
                          <a:effectLst/>
                          <a:latin typeface="Open Sans" pitchFamily="2" charset="0"/>
                        </a:rPr>
                        <a:t>Strong</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BFE"/>
                    </a:solidFill>
                  </a:tcPr>
                </a:tc>
                <a:tc>
                  <a:txBody>
                    <a:bodyPr/>
                    <a:lstStyle/>
                    <a:p>
                      <a:pPr algn="ctr" fontAlgn="ctr"/>
                      <a:r>
                        <a:rPr lang="en-US" sz="1200" b="0" i="0" u="none" strike="noStrike">
                          <a:solidFill>
                            <a:srgbClr val="000000"/>
                          </a:solidFill>
                          <a:effectLst/>
                          <a:latin typeface="Open Sans" pitchFamily="2" charset="0"/>
                        </a:rPr>
                        <a:t>4</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2</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Open Sans" pitchFamily="2" charset="0"/>
                        </a:rPr>
                        <a:t>STUDENT 18</a:t>
                      </a:r>
                    </a:p>
                  </a:txBody>
                  <a:tcPr marL="52151"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1234567891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843409"/>
                  </a:ext>
                </a:extLst>
              </a:tr>
              <a:tr h="184720">
                <a:tc>
                  <a:txBody>
                    <a:bodyPr/>
                    <a:lstStyle/>
                    <a:p>
                      <a:pPr algn="ctr" fontAlgn="ctr"/>
                      <a:r>
                        <a:rPr lang="en-US" sz="1200" b="0" i="0" u="none" strike="noStrike">
                          <a:solidFill>
                            <a:srgbClr val="000000"/>
                          </a:solidFill>
                          <a:effectLst/>
                          <a:latin typeface="Open Sans" pitchFamily="2" charset="0"/>
                        </a:rPr>
                        <a:t>Strong</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BEBFE"/>
                    </a:solidFill>
                  </a:tcPr>
                </a:tc>
                <a:tc>
                  <a:txBody>
                    <a:bodyPr/>
                    <a:lstStyle/>
                    <a:p>
                      <a:pPr algn="ctr" fontAlgn="ctr"/>
                      <a:r>
                        <a:rPr lang="en-US" sz="1200" b="0" i="0" u="none" strike="noStrike">
                          <a:solidFill>
                            <a:srgbClr val="000000"/>
                          </a:solidFill>
                          <a:effectLst/>
                          <a:latin typeface="Open Sans" pitchFamily="2" charset="0"/>
                        </a:rPr>
                        <a:t>Strong</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BEBFE"/>
                    </a:solidFill>
                  </a:tcPr>
                </a:tc>
                <a:tc>
                  <a:txBody>
                    <a:bodyPr/>
                    <a:lstStyle/>
                    <a:p>
                      <a:pPr algn="ctr" fontAlgn="ctr"/>
                      <a:r>
                        <a:rPr lang="en-US" sz="1200" b="0" i="0" u="none" strike="noStrike">
                          <a:solidFill>
                            <a:srgbClr val="000000"/>
                          </a:solidFill>
                          <a:effectLst/>
                          <a:latin typeface="Open Sans" pitchFamily="2" charset="0"/>
                        </a:rPr>
                        <a:t>Moderate</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2FDEC"/>
                    </a:solidFill>
                  </a:tcPr>
                </a:tc>
                <a:tc>
                  <a:txBody>
                    <a:bodyPr/>
                    <a:lstStyle/>
                    <a:p>
                      <a:pPr algn="ctr" fontAlgn="ctr"/>
                      <a:r>
                        <a:rPr lang="en-US" sz="1200" b="0" i="0" u="none" strike="noStrike">
                          <a:solidFill>
                            <a:srgbClr val="000000"/>
                          </a:solidFill>
                          <a:effectLst/>
                          <a:latin typeface="Open Sans" pitchFamily="2" charset="0"/>
                        </a:rPr>
                        <a:t>4</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Open Sans" pitchFamily="2" charset="0"/>
                        </a:rPr>
                        <a:t>STUDENT 19</a:t>
                      </a:r>
                    </a:p>
                  </a:txBody>
                  <a:tcPr marL="52151"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1234567891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extLst>
                  <a:ext uri="{0D108BD9-81ED-4DB2-BD59-A6C34878D82A}">
                    <a16:rowId xmlns:a16="http://schemas.microsoft.com/office/drawing/2014/main" val="1620765237"/>
                  </a:ext>
                </a:extLst>
              </a:tr>
              <a:tr h="184720">
                <a:tc>
                  <a:txBody>
                    <a:bodyPr/>
                    <a:lstStyle/>
                    <a:p>
                      <a:pPr algn="ctr" fontAlgn="ctr"/>
                      <a:r>
                        <a:rPr lang="en-US" sz="1200" b="0" i="0" u="none" strike="noStrike">
                          <a:solidFill>
                            <a:srgbClr val="000000"/>
                          </a:solidFill>
                          <a:effectLst/>
                          <a:latin typeface="Open Sans" pitchFamily="2" charset="0"/>
                        </a:rPr>
                        <a:t>Strong</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BEBFE"/>
                    </a:solidFill>
                  </a:tcPr>
                </a:tc>
                <a:tc>
                  <a:txBody>
                    <a:bodyPr/>
                    <a:lstStyle/>
                    <a:p>
                      <a:pPr algn="ctr" fontAlgn="ctr"/>
                      <a:r>
                        <a:rPr lang="en-US" sz="1200" b="0" i="0" u="none" strike="noStrike">
                          <a:solidFill>
                            <a:srgbClr val="000000"/>
                          </a:solidFill>
                          <a:effectLst/>
                          <a:latin typeface="Open Sans" pitchFamily="2" charset="0"/>
                        </a:rPr>
                        <a:t>Strong</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BEBFE"/>
                    </a:solidFill>
                  </a:tcPr>
                </a:tc>
                <a:tc>
                  <a:txBody>
                    <a:bodyPr/>
                    <a:lstStyle/>
                    <a:p>
                      <a:pPr algn="ctr" fontAlgn="ctr"/>
                      <a:r>
                        <a:rPr lang="en-US" sz="1200" b="0" i="0" u="none" strike="noStrike">
                          <a:solidFill>
                            <a:srgbClr val="000000"/>
                          </a:solidFill>
                          <a:effectLst/>
                          <a:latin typeface="Open Sans" pitchFamily="2" charset="0"/>
                        </a:rPr>
                        <a:t>Strong</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BEBFE"/>
                    </a:solidFill>
                  </a:tcPr>
                </a:tc>
                <a:tc>
                  <a:txBody>
                    <a:bodyPr/>
                    <a:lstStyle/>
                    <a:p>
                      <a:pPr algn="ctr" fontAlgn="ctr"/>
                      <a:r>
                        <a:rPr lang="en-US" sz="1200" b="0" i="0" u="none" strike="noStrike">
                          <a:solidFill>
                            <a:srgbClr val="000000"/>
                          </a:solidFill>
                          <a:effectLst/>
                          <a:latin typeface="Open Sans" pitchFamily="2" charset="0"/>
                        </a:rPr>
                        <a:t>4</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2</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Open Sans" pitchFamily="2" charset="0"/>
                        </a:rPr>
                        <a:t>STUDENT 20</a:t>
                      </a:r>
                    </a:p>
                  </a:txBody>
                  <a:tcPr marL="52151"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1234567891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extLst>
                  <a:ext uri="{0D108BD9-81ED-4DB2-BD59-A6C34878D82A}">
                    <a16:rowId xmlns:a16="http://schemas.microsoft.com/office/drawing/2014/main" val="4221042641"/>
                  </a:ext>
                </a:extLst>
              </a:tr>
              <a:tr h="184720">
                <a:tc>
                  <a:txBody>
                    <a:bodyPr/>
                    <a:lstStyle/>
                    <a:p>
                      <a:pPr algn="ctr" fontAlgn="ctr"/>
                      <a:r>
                        <a:rPr lang="en-US" sz="1200" b="0" i="0" u="none" strike="noStrike">
                          <a:solidFill>
                            <a:srgbClr val="000000"/>
                          </a:solidFill>
                          <a:effectLst/>
                          <a:latin typeface="Open Sans" pitchFamily="2" charset="0"/>
                        </a:rPr>
                        <a:t>Strong</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BEBFE"/>
                    </a:solidFill>
                  </a:tcPr>
                </a:tc>
                <a:tc>
                  <a:txBody>
                    <a:bodyPr/>
                    <a:lstStyle/>
                    <a:p>
                      <a:pPr algn="ctr" fontAlgn="ctr"/>
                      <a:r>
                        <a:rPr lang="en-US" sz="1200" b="0" i="0" u="none" strike="noStrike">
                          <a:solidFill>
                            <a:srgbClr val="000000"/>
                          </a:solidFill>
                          <a:effectLst/>
                          <a:latin typeface="Open Sans" pitchFamily="2" charset="0"/>
                        </a:rPr>
                        <a:t>Strong</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BEBFE"/>
                    </a:solidFill>
                  </a:tcPr>
                </a:tc>
                <a:tc>
                  <a:txBody>
                    <a:bodyPr/>
                    <a:lstStyle/>
                    <a:p>
                      <a:pPr algn="ctr" fontAlgn="ctr"/>
                      <a:r>
                        <a:rPr lang="en-US" sz="1200" b="0" i="0" u="none" strike="noStrike">
                          <a:solidFill>
                            <a:srgbClr val="000000"/>
                          </a:solidFill>
                          <a:effectLst/>
                          <a:latin typeface="Open Sans" pitchFamily="2" charset="0"/>
                        </a:rPr>
                        <a:t>Strong</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BEBFE"/>
                    </a:solidFill>
                  </a:tcPr>
                </a:tc>
                <a:tc>
                  <a:txBody>
                    <a:bodyPr/>
                    <a:lstStyle/>
                    <a:p>
                      <a:pPr algn="ctr" fontAlgn="ctr"/>
                      <a:r>
                        <a:rPr lang="en-US" sz="1200" b="0" i="0" u="none" strike="noStrike">
                          <a:solidFill>
                            <a:srgbClr val="000000"/>
                          </a:solidFill>
                          <a:effectLst/>
                          <a:latin typeface="Open Sans" pitchFamily="2" charset="0"/>
                        </a:rPr>
                        <a:t>4</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2</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Open Sans" pitchFamily="2" charset="0"/>
                        </a:rPr>
                        <a:t>STUDENT 21</a:t>
                      </a:r>
                    </a:p>
                  </a:txBody>
                  <a:tcPr marL="52151"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pitchFamily="2" charset="0"/>
                        </a:rPr>
                        <a:t>1234567891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tcPr>
                </a:tc>
                <a:extLst>
                  <a:ext uri="{0D108BD9-81ED-4DB2-BD59-A6C34878D82A}">
                    <a16:rowId xmlns:a16="http://schemas.microsoft.com/office/drawing/2014/main" val="1642949112"/>
                  </a:ext>
                </a:extLst>
              </a:tr>
              <a:tr h="184720">
                <a:tc>
                  <a:txBody>
                    <a:bodyPr/>
                    <a:lstStyle/>
                    <a:p>
                      <a:pPr algn="ctr" fontAlgn="ctr"/>
                      <a:r>
                        <a:rPr lang="en-US" sz="1200" b="0" i="0" u="none" strike="noStrike">
                          <a:solidFill>
                            <a:srgbClr val="000000"/>
                          </a:solidFill>
                          <a:effectLst/>
                          <a:latin typeface="Open Sans" pitchFamily="2" charset="0"/>
                        </a:rPr>
                        <a:t>Strong</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BEBFE"/>
                    </a:solidFill>
                  </a:tcPr>
                </a:tc>
                <a:tc>
                  <a:txBody>
                    <a:bodyPr/>
                    <a:lstStyle/>
                    <a:p>
                      <a:pPr algn="ctr" fontAlgn="ctr"/>
                      <a:r>
                        <a:rPr lang="en-US" sz="1200" b="0" i="0" u="none" strike="noStrike">
                          <a:solidFill>
                            <a:srgbClr val="000000"/>
                          </a:solidFill>
                          <a:effectLst/>
                          <a:latin typeface="Open Sans" pitchFamily="2" charset="0"/>
                        </a:rPr>
                        <a:t>Strong</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BEBFE"/>
                    </a:solidFill>
                  </a:tcPr>
                </a:tc>
                <a:tc>
                  <a:txBody>
                    <a:bodyPr/>
                    <a:lstStyle/>
                    <a:p>
                      <a:pPr algn="ctr" fontAlgn="ctr"/>
                      <a:r>
                        <a:rPr lang="en-US" sz="1200" b="0" i="0" u="none" strike="noStrike">
                          <a:solidFill>
                            <a:srgbClr val="000000"/>
                          </a:solidFill>
                          <a:effectLst/>
                          <a:latin typeface="Open Sans" pitchFamily="2" charset="0"/>
                        </a:rPr>
                        <a:t>Strong</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rgbClr val="EBEBFE"/>
                    </a:solidFill>
                  </a:tcPr>
                </a:tc>
                <a:tc>
                  <a:txBody>
                    <a:bodyPr/>
                    <a:lstStyle/>
                    <a:p>
                      <a:pPr algn="ctr" fontAlgn="ctr"/>
                      <a:r>
                        <a:rPr lang="en-US" sz="1200" b="0" i="0" u="none" strike="noStrike" dirty="0">
                          <a:solidFill>
                            <a:srgbClr val="000000"/>
                          </a:solidFill>
                          <a:effectLst/>
                          <a:latin typeface="Open Sans" pitchFamily="2" charset="0"/>
                        </a:rPr>
                        <a:t>6</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Open Sans" pitchFamily="2" charset="0"/>
                        </a:rPr>
                        <a:t>2</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Open Sans" pitchFamily="2" charset="0"/>
                        </a:rPr>
                        <a:t>STUDENT 22</a:t>
                      </a:r>
                    </a:p>
                  </a:txBody>
                  <a:tcPr marL="52151"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Open Sans" pitchFamily="2" charset="0"/>
                        </a:rPr>
                        <a:t>1234567891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chemeClr val="bg1"/>
                    </a:solidFill>
                  </a:tcPr>
                </a:tc>
                <a:extLst>
                  <a:ext uri="{0D108BD9-81ED-4DB2-BD59-A6C34878D82A}">
                    <a16:rowId xmlns:a16="http://schemas.microsoft.com/office/drawing/2014/main" val="73754148"/>
                  </a:ext>
                </a:extLst>
              </a:tr>
              <a:tr h="184720">
                <a:tc>
                  <a:txBody>
                    <a:bodyPr/>
                    <a:lstStyle/>
                    <a:p>
                      <a:pPr algn="ctr" fontAlgn="ctr"/>
                      <a:r>
                        <a:rPr lang="en-US" sz="1200" b="0" i="0" u="none" strike="noStrike" dirty="0">
                          <a:solidFill>
                            <a:srgbClr val="000000"/>
                          </a:solidFill>
                          <a:effectLst/>
                          <a:latin typeface="Open Sans" pitchFamily="2" charset="0"/>
                        </a:rPr>
                        <a:t>--</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a:noFill/>
                    </a:lnB>
                    <a:solidFill>
                      <a:schemeClr val="bg1"/>
                    </a:solidFill>
                  </a:tcPr>
                </a:tc>
                <a:tc>
                  <a:txBody>
                    <a:bodyPr/>
                    <a:lstStyle/>
                    <a:p>
                      <a:pPr algn="ctr" fontAlgn="ctr"/>
                      <a:r>
                        <a:rPr lang="en-US" sz="1200" b="0" i="0" u="none" strike="noStrike" dirty="0">
                          <a:solidFill>
                            <a:srgbClr val="000000"/>
                          </a:solidFill>
                          <a:effectLst/>
                          <a:latin typeface="Open Sans" pitchFamily="2" charset="0"/>
                        </a:rPr>
                        <a:t>--</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a:noFill/>
                    </a:lnB>
                    <a:solidFill>
                      <a:schemeClr val="bg1"/>
                    </a:solidFill>
                  </a:tcPr>
                </a:tc>
                <a:tc>
                  <a:txBody>
                    <a:bodyPr/>
                    <a:lstStyle/>
                    <a:p>
                      <a:pPr algn="ctr" fontAlgn="ctr"/>
                      <a:r>
                        <a:rPr lang="en-US" sz="1200" b="0" i="0" u="none" strike="noStrike">
                          <a:solidFill>
                            <a:srgbClr val="000000"/>
                          </a:solidFill>
                          <a:effectLst/>
                          <a:latin typeface="Open Sans" pitchFamily="2" charset="0"/>
                        </a:rPr>
                        <a:t>--</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a:noFill/>
                    </a:lnB>
                    <a:solidFill>
                      <a:schemeClr val="bg1"/>
                    </a:solidFill>
                  </a:tcPr>
                </a:tc>
                <a:tc>
                  <a:txBody>
                    <a:bodyPr/>
                    <a:lstStyle/>
                    <a:p>
                      <a:pPr algn="ctr" fontAlgn="ctr"/>
                      <a:r>
                        <a:rPr lang="en-US" sz="1200" b="0" i="0" u="none" strike="noStrike">
                          <a:solidFill>
                            <a:srgbClr val="000000"/>
                          </a:solidFill>
                          <a:effectLst/>
                          <a:latin typeface="Open Sans" pitchFamily="2" charset="0"/>
                        </a:rPr>
                        <a:t>--</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a:noFill/>
                    </a:lnB>
                    <a:solidFill>
                      <a:schemeClr val="bg1"/>
                    </a:solidFill>
                  </a:tcPr>
                </a:tc>
                <a:tc>
                  <a:txBody>
                    <a:bodyPr/>
                    <a:lstStyle/>
                    <a:p>
                      <a:pPr algn="ctr" fontAlgn="ctr"/>
                      <a:r>
                        <a:rPr lang="en-US" sz="1200" b="0" i="0" u="none" strike="noStrike">
                          <a:solidFill>
                            <a:srgbClr val="000000"/>
                          </a:solidFill>
                          <a:effectLst/>
                          <a:latin typeface="Open Sans" pitchFamily="2" charset="0"/>
                        </a:rPr>
                        <a:t>--</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a:noFill/>
                    </a:lnB>
                    <a:solidFill>
                      <a:schemeClr val="bg1"/>
                    </a:solidFill>
                  </a:tcPr>
                </a:tc>
                <a:tc>
                  <a:txBody>
                    <a:bodyPr/>
                    <a:lstStyle/>
                    <a:p>
                      <a:pPr algn="l" fontAlgn="ctr"/>
                      <a:r>
                        <a:rPr lang="en-US" sz="1200" b="0" i="0" u="none" strike="noStrike">
                          <a:solidFill>
                            <a:srgbClr val="000000"/>
                          </a:solidFill>
                          <a:effectLst/>
                          <a:latin typeface="Open Sans" pitchFamily="2" charset="0"/>
                        </a:rPr>
                        <a:t>STUDENT 23</a:t>
                      </a:r>
                    </a:p>
                  </a:txBody>
                  <a:tcPr marL="52151"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Open Sans" pitchFamily="2" charset="0"/>
                        </a:rPr>
                        <a:t>1234567891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chemeClr val="bg1"/>
                    </a:solidFill>
                  </a:tcPr>
                </a:tc>
                <a:extLst>
                  <a:ext uri="{0D108BD9-81ED-4DB2-BD59-A6C34878D82A}">
                    <a16:rowId xmlns:a16="http://schemas.microsoft.com/office/drawing/2014/main" val="4287084299"/>
                  </a:ext>
                </a:extLst>
              </a:tr>
              <a:tr h="184720">
                <a:tc>
                  <a:txBody>
                    <a:bodyPr/>
                    <a:lstStyle/>
                    <a:p>
                      <a:pPr algn="ctr" fontAlgn="ctr"/>
                      <a:r>
                        <a:rPr lang="en-US" sz="1200" b="0" i="0" u="none" strike="noStrike">
                          <a:solidFill>
                            <a:srgbClr val="000000"/>
                          </a:solidFill>
                          <a:effectLst/>
                          <a:latin typeface="Open Sans" pitchFamily="2" charset="0"/>
                        </a:rPr>
                        <a:t>--</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a:noFill/>
                    </a:lnT>
                    <a:lnB>
                      <a:noFill/>
                    </a:lnB>
                    <a:solidFill>
                      <a:schemeClr val="bg1"/>
                    </a:solidFill>
                  </a:tcPr>
                </a:tc>
                <a:tc>
                  <a:txBody>
                    <a:bodyPr/>
                    <a:lstStyle/>
                    <a:p>
                      <a:pPr algn="ctr" fontAlgn="ctr"/>
                      <a:r>
                        <a:rPr lang="en-US" sz="1200" b="0" i="0" u="none" strike="noStrike" dirty="0">
                          <a:solidFill>
                            <a:srgbClr val="000000"/>
                          </a:solidFill>
                          <a:effectLst/>
                          <a:latin typeface="Open Sans" pitchFamily="2" charset="0"/>
                        </a:rPr>
                        <a:t>--</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a:noFill/>
                    </a:lnT>
                    <a:lnB>
                      <a:noFill/>
                    </a:lnB>
                    <a:solidFill>
                      <a:schemeClr val="bg1"/>
                    </a:solidFill>
                  </a:tcPr>
                </a:tc>
                <a:tc>
                  <a:txBody>
                    <a:bodyPr/>
                    <a:lstStyle/>
                    <a:p>
                      <a:pPr algn="ctr" fontAlgn="ctr"/>
                      <a:r>
                        <a:rPr lang="en-US" sz="1200" b="0" i="0" u="none" strike="noStrike" dirty="0">
                          <a:solidFill>
                            <a:srgbClr val="000000"/>
                          </a:solidFill>
                          <a:effectLst/>
                          <a:latin typeface="Open Sans" pitchFamily="2" charset="0"/>
                        </a:rPr>
                        <a:t>--</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a:noFill/>
                    </a:lnT>
                    <a:lnB>
                      <a:noFill/>
                    </a:lnB>
                    <a:solidFill>
                      <a:schemeClr val="bg1"/>
                    </a:solidFill>
                  </a:tcPr>
                </a:tc>
                <a:tc>
                  <a:txBody>
                    <a:bodyPr/>
                    <a:lstStyle/>
                    <a:p>
                      <a:pPr algn="ctr" fontAlgn="ctr"/>
                      <a:r>
                        <a:rPr lang="en-US" sz="1200" b="0" i="0" u="none" strike="noStrike" dirty="0">
                          <a:solidFill>
                            <a:srgbClr val="000000"/>
                          </a:solidFill>
                          <a:effectLst/>
                          <a:latin typeface="Open Sans" pitchFamily="2" charset="0"/>
                        </a:rPr>
                        <a:t>--</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a:noFill/>
                    </a:lnT>
                    <a:lnB>
                      <a:noFill/>
                    </a:lnB>
                    <a:solidFill>
                      <a:schemeClr val="bg1"/>
                    </a:solidFill>
                  </a:tcPr>
                </a:tc>
                <a:tc>
                  <a:txBody>
                    <a:bodyPr/>
                    <a:lstStyle/>
                    <a:p>
                      <a:pPr algn="ctr" fontAlgn="ctr"/>
                      <a:r>
                        <a:rPr lang="en-US" sz="1200" b="0" i="0" u="none" strike="noStrike" dirty="0">
                          <a:solidFill>
                            <a:srgbClr val="000000"/>
                          </a:solidFill>
                          <a:effectLst/>
                          <a:latin typeface="Open Sans" pitchFamily="2" charset="0"/>
                        </a:rPr>
                        <a:t>--</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a:noFill/>
                    </a:lnT>
                    <a:lnB>
                      <a:noFill/>
                    </a:lnB>
                    <a:solidFill>
                      <a:schemeClr val="bg1"/>
                    </a:solidFill>
                  </a:tcPr>
                </a:tc>
                <a:tc>
                  <a:txBody>
                    <a:bodyPr/>
                    <a:lstStyle/>
                    <a:p>
                      <a:pPr algn="l" fontAlgn="ctr"/>
                      <a:r>
                        <a:rPr lang="en-US" sz="1200" b="0" i="0" u="none" strike="noStrike" dirty="0">
                          <a:solidFill>
                            <a:srgbClr val="000000"/>
                          </a:solidFill>
                          <a:effectLst/>
                          <a:latin typeface="Open Sans" pitchFamily="2" charset="0"/>
                        </a:rPr>
                        <a:t>STUDENT 24</a:t>
                      </a:r>
                    </a:p>
                  </a:txBody>
                  <a:tcPr marL="52151"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Open Sans" pitchFamily="2" charset="0"/>
                        </a:rPr>
                        <a:t>1234567891</a:t>
                      </a:r>
                    </a:p>
                  </a:txBody>
                  <a:tcPr marL="5795" marR="5795" marT="5795" marB="0" anchor="ctr">
                    <a:lnL w="12700" cap="flat" cmpd="sng" algn="ctr">
                      <a:solidFill>
                        <a:srgbClr val="D0DAD4"/>
                      </a:solidFill>
                      <a:prstDash val="solid"/>
                      <a:round/>
                      <a:headEnd type="none" w="med" len="med"/>
                      <a:tailEnd type="none" w="med" len="med"/>
                    </a:lnL>
                    <a:lnR w="12700" cap="flat" cmpd="sng" algn="ctr">
                      <a:solidFill>
                        <a:srgbClr val="D0DAD4"/>
                      </a:solidFill>
                      <a:prstDash val="solid"/>
                      <a:round/>
                      <a:headEnd type="none" w="med" len="med"/>
                      <a:tailEnd type="none" w="med" len="med"/>
                    </a:lnR>
                    <a:lnT w="12700" cap="flat" cmpd="sng" algn="ctr">
                      <a:solidFill>
                        <a:srgbClr val="D0DAD4"/>
                      </a:solidFill>
                      <a:prstDash val="solid"/>
                      <a:round/>
                      <a:headEnd type="none" w="med" len="med"/>
                      <a:tailEnd type="none" w="med" len="med"/>
                    </a:lnT>
                    <a:lnB w="12700" cap="flat" cmpd="sng" algn="ctr">
                      <a:solidFill>
                        <a:srgbClr val="D0DAD4"/>
                      </a:solidFill>
                      <a:prstDash val="solid"/>
                      <a:round/>
                      <a:headEnd type="none" w="med" len="med"/>
                      <a:tailEnd type="none" w="med" len="med"/>
                    </a:lnB>
                    <a:solidFill>
                      <a:schemeClr val="bg1"/>
                    </a:solidFill>
                  </a:tcPr>
                </a:tc>
                <a:extLst>
                  <a:ext uri="{0D108BD9-81ED-4DB2-BD59-A6C34878D82A}">
                    <a16:rowId xmlns:a16="http://schemas.microsoft.com/office/drawing/2014/main" val="1633376648"/>
                  </a:ext>
                </a:extLst>
              </a:tr>
            </a:tbl>
          </a:graphicData>
        </a:graphic>
      </p:graphicFrame>
      <p:grpSp>
        <p:nvGrpSpPr>
          <p:cNvPr id="7" name="Group 6">
            <a:extLst>
              <a:ext uri="{FF2B5EF4-FFF2-40B4-BE49-F238E27FC236}">
                <a16:creationId xmlns:a16="http://schemas.microsoft.com/office/drawing/2014/main" id="{9BD82A33-D84B-306B-3D13-691659AC7011}"/>
              </a:ext>
            </a:extLst>
          </p:cNvPr>
          <p:cNvGrpSpPr/>
          <p:nvPr/>
        </p:nvGrpSpPr>
        <p:grpSpPr>
          <a:xfrm>
            <a:off x="0" y="527615"/>
            <a:ext cx="9106411" cy="1920240"/>
            <a:chOff x="0" y="742384"/>
            <a:chExt cx="9106411" cy="1874520"/>
          </a:xfrm>
        </p:grpSpPr>
        <p:sp>
          <p:nvSpPr>
            <p:cNvPr id="5" name="Rectangle 4">
              <a:extLst>
                <a:ext uri="{FF2B5EF4-FFF2-40B4-BE49-F238E27FC236}">
                  <a16:creationId xmlns:a16="http://schemas.microsoft.com/office/drawing/2014/main" id="{8CF08C97-6699-59C5-9A94-FE62E5CA44E4}"/>
                </a:ext>
              </a:extLst>
            </p:cNvPr>
            <p:cNvSpPr/>
            <p:nvPr/>
          </p:nvSpPr>
          <p:spPr>
            <a:xfrm>
              <a:off x="3902043" y="742384"/>
              <a:ext cx="5204368" cy="18745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ysClr val="windowText" lastClr="000000"/>
                  </a:solidFill>
                </a:rPr>
                <a:t>10 Students Are Placed Into the </a:t>
              </a:r>
              <a:r>
                <a:rPr lang="en-US" sz="2800" b="1" dirty="0">
                  <a:solidFill>
                    <a:sysClr val="windowText" lastClr="000000"/>
                  </a:solidFill>
                </a:rPr>
                <a:t>Knowledge Group</a:t>
              </a:r>
            </a:p>
          </p:txBody>
        </p:sp>
        <p:sp>
          <p:nvSpPr>
            <p:cNvPr id="6" name="Rectangle 5">
              <a:extLst>
                <a:ext uri="{FF2B5EF4-FFF2-40B4-BE49-F238E27FC236}">
                  <a16:creationId xmlns:a16="http://schemas.microsoft.com/office/drawing/2014/main" id="{D33846AA-DDDE-04F3-73F2-15F0546B0576}"/>
                </a:ext>
              </a:extLst>
            </p:cNvPr>
            <p:cNvSpPr/>
            <p:nvPr/>
          </p:nvSpPr>
          <p:spPr>
            <a:xfrm>
              <a:off x="0" y="742384"/>
              <a:ext cx="3902043" cy="18745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A42EB708-4880-D392-0924-4D0E8821DA9F}"/>
              </a:ext>
            </a:extLst>
          </p:cNvPr>
          <p:cNvGrpSpPr/>
          <p:nvPr/>
        </p:nvGrpSpPr>
        <p:grpSpPr>
          <a:xfrm>
            <a:off x="0" y="2446779"/>
            <a:ext cx="9106411" cy="1490472"/>
            <a:chOff x="0" y="742384"/>
            <a:chExt cx="9106411" cy="1874521"/>
          </a:xfrm>
        </p:grpSpPr>
        <p:sp>
          <p:nvSpPr>
            <p:cNvPr id="9" name="Rectangle 8">
              <a:extLst>
                <a:ext uri="{FF2B5EF4-FFF2-40B4-BE49-F238E27FC236}">
                  <a16:creationId xmlns:a16="http://schemas.microsoft.com/office/drawing/2014/main" id="{FA1BE7D4-F81F-DE41-13DA-E929B919957C}"/>
                </a:ext>
              </a:extLst>
            </p:cNvPr>
            <p:cNvSpPr/>
            <p:nvPr/>
          </p:nvSpPr>
          <p:spPr>
            <a:xfrm>
              <a:off x="3902043" y="742384"/>
              <a:ext cx="5204368" cy="18745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ysClr val="windowText" lastClr="000000"/>
                  </a:solidFill>
                </a:rPr>
                <a:t>8 Students Are Placed Into the </a:t>
              </a:r>
              <a:r>
                <a:rPr lang="en-US" sz="2800" b="1" dirty="0">
                  <a:solidFill>
                    <a:sysClr val="windowText" lastClr="000000"/>
                  </a:solidFill>
                </a:rPr>
                <a:t>Application Group</a:t>
              </a:r>
            </a:p>
          </p:txBody>
        </p:sp>
        <p:sp>
          <p:nvSpPr>
            <p:cNvPr id="10" name="Rectangle 9">
              <a:extLst>
                <a:ext uri="{FF2B5EF4-FFF2-40B4-BE49-F238E27FC236}">
                  <a16:creationId xmlns:a16="http://schemas.microsoft.com/office/drawing/2014/main" id="{CBE5A281-C610-056A-0DC7-3C73BAFEE12C}"/>
                </a:ext>
              </a:extLst>
            </p:cNvPr>
            <p:cNvSpPr/>
            <p:nvPr/>
          </p:nvSpPr>
          <p:spPr>
            <a:xfrm>
              <a:off x="0" y="742385"/>
              <a:ext cx="3902043" cy="18745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43E817F3-4593-FC81-96E8-0DFC29C6A2D2}"/>
              </a:ext>
            </a:extLst>
          </p:cNvPr>
          <p:cNvGrpSpPr/>
          <p:nvPr/>
        </p:nvGrpSpPr>
        <p:grpSpPr>
          <a:xfrm>
            <a:off x="-586" y="3943479"/>
            <a:ext cx="9106411" cy="768443"/>
            <a:chOff x="0" y="742384"/>
            <a:chExt cx="9106411" cy="1874520"/>
          </a:xfrm>
        </p:grpSpPr>
        <p:sp>
          <p:nvSpPr>
            <p:cNvPr id="14" name="Rectangle 13">
              <a:extLst>
                <a:ext uri="{FF2B5EF4-FFF2-40B4-BE49-F238E27FC236}">
                  <a16:creationId xmlns:a16="http://schemas.microsoft.com/office/drawing/2014/main" id="{DA11E734-95C6-8608-F72D-894DB25C382B}"/>
                </a:ext>
              </a:extLst>
            </p:cNvPr>
            <p:cNvSpPr/>
            <p:nvPr/>
          </p:nvSpPr>
          <p:spPr>
            <a:xfrm>
              <a:off x="3902043" y="742384"/>
              <a:ext cx="5204368" cy="18745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ysClr val="windowText" lastClr="000000"/>
                  </a:solidFill>
                </a:rPr>
                <a:t>4 Students Are Placed Into the </a:t>
              </a:r>
              <a:r>
                <a:rPr lang="en-US" sz="2800" b="1" dirty="0">
                  <a:solidFill>
                    <a:sysClr val="windowText" lastClr="000000"/>
                  </a:solidFill>
                </a:rPr>
                <a:t>Synthesis Group</a:t>
              </a:r>
            </a:p>
          </p:txBody>
        </p:sp>
        <p:sp>
          <p:nvSpPr>
            <p:cNvPr id="15" name="Rectangle 14">
              <a:extLst>
                <a:ext uri="{FF2B5EF4-FFF2-40B4-BE49-F238E27FC236}">
                  <a16:creationId xmlns:a16="http://schemas.microsoft.com/office/drawing/2014/main" id="{A0415E9A-443C-D1B2-5260-5FA8C67A3F1A}"/>
                </a:ext>
              </a:extLst>
            </p:cNvPr>
            <p:cNvSpPr/>
            <p:nvPr/>
          </p:nvSpPr>
          <p:spPr>
            <a:xfrm>
              <a:off x="0" y="742384"/>
              <a:ext cx="3902043" cy="18745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E7725F86-EBD6-DD1F-38E1-562B33B6CE9D}"/>
              </a:ext>
            </a:extLst>
          </p:cNvPr>
          <p:cNvGrpSpPr/>
          <p:nvPr/>
        </p:nvGrpSpPr>
        <p:grpSpPr>
          <a:xfrm>
            <a:off x="-586" y="4705431"/>
            <a:ext cx="9106411" cy="384221"/>
            <a:chOff x="0" y="742384"/>
            <a:chExt cx="9106411" cy="1874520"/>
          </a:xfrm>
        </p:grpSpPr>
        <p:sp>
          <p:nvSpPr>
            <p:cNvPr id="17" name="Rectangle 16">
              <a:extLst>
                <a:ext uri="{FF2B5EF4-FFF2-40B4-BE49-F238E27FC236}">
                  <a16:creationId xmlns:a16="http://schemas.microsoft.com/office/drawing/2014/main" id="{93D724BE-2BAF-9A38-B618-A0BB17763032}"/>
                </a:ext>
              </a:extLst>
            </p:cNvPr>
            <p:cNvSpPr/>
            <p:nvPr/>
          </p:nvSpPr>
          <p:spPr>
            <a:xfrm>
              <a:off x="3902043" y="742384"/>
              <a:ext cx="5204368" cy="18745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rPr>
                <a:t>2 students in the </a:t>
              </a:r>
              <a:r>
                <a:rPr lang="en-US" sz="2400" b="1" dirty="0">
                  <a:solidFill>
                    <a:sysClr val="windowText" lastClr="000000"/>
                  </a:solidFill>
                </a:rPr>
                <a:t>No Score Group</a:t>
              </a:r>
            </a:p>
          </p:txBody>
        </p:sp>
        <p:sp>
          <p:nvSpPr>
            <p:cNvPr id="18" name="Rectangle 17">
              <a:extLst>
                <a:ext uri="{FF2B5EF4-FFF2-40B4-BE49-F238E27FC236}">
                  <a16:creationId xmlns:a16="http://schemas.microsoft.com/office/drawing/2014/main" id="{078F99E6-CE56-179C-AC44-63CD855A14D0}"/>
                </a:ext>
              </a:extLst>
            </p:cNvPr>
            <p:cNvSpPr/>
            <p:nvPr/>
          </p:nvSpPr>
          <p:spPr>
            <a:xfrm>
              <a:off x="0" y="742384"/>
              <a:ext cx="3902043" cy="18745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55AFBB7C-0CB2-7541-E8CA-3FDBE45FBB60}"/>
              </a:ext>
            </a:extLst>
          </p:cNvPr>
          <p:cNvSpPr/>
          <p:nvPr/>
        </p:nvSpPr>
        <p:spPr>
          <a:xfrm>
            <a:off x="0" y="527615"/>
            <a:ext cx="3901457" cy="1920240"/>
          </a:xfrm>
          <a:prstGeom prst="rect">
            <a:avLst/>
          </a:prstGeom>
          <a:solidFill>
            <a:srgbClr val="FFFFFF">
              <a:alpha val="8313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7EA9820-17C3-3D50-4A68-94C76838A672}"/>
              </a:ext>
            </a:extLst>
          </p:cNvPr>
          <p:cNvPicPr>
            <a:picLocks noChangeAspect="1"/>
          </p:cNvPicPr>
          <p:nvPr/>
        </p:nvPicPr>
        <p:blipFill>
          <a:blip r:embed="rId4"/>
          <a:srcRect/>
          <a:stretch/>
        </p:blipFill>
        <p:spPr>
          <a:xfrm>
            <a:off x="1251867" y="583169"/>
            <a:ext cx="1397134" cy="1808057"/>
          </a:xfrm>
          <a:prstGeom prst="rect">
            <a:avLst/>
          </a:prstGeom>
          <a:ln>
            <a:solidFill>
              <a:srgbClr val="3B1A53"/>
            </a:solidFill>
          </a:ln>
        </p:spPr>
      </p:pic>
      <p:sp>
        <p:nvSpPr>
          <p:cNvPr id="21" name="Rectangle 20">
            <a:extLst>
              <a:ext uri="{FF2B5EF4-FFF2-40B4-BE49-F238E27FC236}">
                <a16:creationId xmlns:a16="http://schemas.microsoft.com/office/drawing/2014/main" id="{CF84C471-445F-C714-FFF6-72C158C47E76}"/>
              </a:ext>
            </a:extLst>
          </p:cNvPr>
          <p:cNvSpPr/>
          <p:nvPr/>
        </p:nvSpPr>
        <p:spPr>
          <a:xfrm>
            <a:off x="-2473" y="2446708"/>
            <a:ext cx="3901457" cy="1490471"/>
          </a:xfrm>
          <a:prstGeom prst="rect">
            <a:avLst/>
          </a:prstGeom>
          <a:solidFill>
            <a:srgbClr val="FFFFFF">
              <a:alpha val="8313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BFF51184-B20E-98E7-AA65-5AFAE4484384}"/>
              </a:ext>
            </a:extLst>
          </p:cNvPr>
          <p:cNvPicPr>
            <a:picLocks noChangeAspect="1"/>
          </p:cNvPicPr>
          <p:nvPr/>
        </p:nvPicPr>
        <p:blipFill rotWithShape="1">
          <a:blip r:embed="rId5"/>
          <a:srcRect t="11711" b="25671"/>
          <a:stretch/>
        </p:blipFill>
        <p:spPr>
          <a:xfrm>
            <a:off x="1249394" y="2502263"/>
            <a:ext cx="1397134" cy="1375550"/>
          </a:xfrm>
          <a:prstGeom prst="rect">
            <a:avLst/>
          </a:prstGeom>
          <a:ln>
            <a:solidFill>
              <a:srgbClr val="3B1A53"/>
            </a:solidFill>
          </a:ln>
        </p:spPr>
      </p:pic>
      <p:sp>
        <p:nvSpPr>
          <p:cNvPr id="23" name="Rectangle 22">
            <a:extLst>
              <a:ext uri="{FF2B5EF4-FFF2-40B4-BE49-F238E27FC236}">
                <a16:creationId xmlns:a16="http://schemas.microsoft.com/office/drawing/2014/main" id="{9D1E984F-0363-5BA8-688F-A248D52E98C7}"/>
              </a:ext>
            </a:extLst>
          </p:cNvPr>
          <p:cNvSpPr/>
          <p:nvPr/>
        </p:nvSpPr>
        <p:spPr>
          <a:xfrm>
            <a:off x="-307" y="3934442"/>
            <a:ext cx="3901457" cy="777479"/>
          </a:xfrm>
          <a:prstGeom prst="rect">
            <a:avLst/>
          </a:prstGeom>
          <a:solidFill>
            <a:srgbClr val="FFFFFF">
              <a:alpha val="8313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47E6A71A-7F82-2BA6-34D7-F5AC35D47D72}"/>
              </a:ext>
            </a:extLst>
          </p:cNvPr>
          <p:cNvPicPr>
            <a:picLocks noChangeAspect="1"/>
          </p:cNvPicPr>
          <p:nvPr/>
        </p:nvPicPr>
        <p:blipFill rotWithShape="1">
          <a:blip r:embed="rId6"/>
          <a:srcRect t="31208" b="30761"/>
          <a:stretch/>
        </p:blipFill>
        <p:spPr>
          <a:xfrm>
            <a:off x="1249394" y="3991587"/>
            <a:ext cx="1397134" cy="687621"/>
          </a:xfrm>
          <a:prstGeom prst="rect">
            <a:avLst/>
          </a:prstGeom>
          <a:ln>
            <a:solidFill>
              <a:srgbClr val="3B1A53"/>
            </a:solidFill>
          </a:ln>
        </p:spPr>
      </p:pic>
      <p:sp>
        <p:nvSpPr>
          <p:cNvPr id="25" name="Rectangle 24">
            <a:extLst>
              <a:ext uri="{FF2B5EF4-FFF2-40B4-BE49-F238E27FC236}">
                <a16:creationId xmlns:a16="http://schemas.microsoft.com/office/drawing/2014/main" id="{1D07D8DB-1EF1-2411-AB2B-7CA0F8B552F1}"/>
              </a:ext>
            </a:extLst>
          </p:cNvPr>
          <p:cNvSpPr/>
          <p:nvPr/>
        </p:nvSpPr>
        <p:spPr>
          <a:xfrm>
            <a:off x="4233" y="4711921"/>
            <a:ext cx="3901457" cy="376738"/>
          </a:xfrm>
          <a:prstGeom prst="rect">
            <a:avLst/>
          </a:prstGeom>
          <a:solidFill>
            <a:srgbClr val="FFFFFF">
              <a:alpha val="8313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6DCEEC80-F625-310D-FFF3-31DEE52AAE29}"/>
              </a:ext>
            </a:extLst>
          </p:cNvPr>
          <p:cNvPicPr>
            <a:picLocks noChangeAspect="1"/>
          </p:cNvPicPr>
          <p:nvPr/>
        </p:nvPicPr>
        <p:blipFill rotWithShape="1">
          <a:blip r:embed="rId7"/>
          <a:srcRect t="25575" b="57512"/>
          <a:stretch/>
        </p:blipFill>
        <p:spPr>
          <a:xfrm>
            <a:off x="1256393" y="4758139"/>
            <a:ext cx="1397134" cy="305799"/>
          </a:xfrm>
          <a:prstGeom prst="rect">
            <a:avLst/>
          </a:prstGeom>
          <a:ln>
            <a:solidFill>
              <a:srgbClr val="3B1A53"/>
            </a:solidFill>
          </a:ln>
        </p:spPr>
      </p:pic>
    </p:spTree>
    <p:custDataLst>
      <p:tags r:id="rId1"/>
    </p:custDataLst>
    <p:extLst>
      <p:ext uri="{BB962C8B-B14F-4D97-AF65-F5344CB8AC3E}">
        <p14:creationId xmlns:p14="http://schemas.microsoft.com/office/powerpoint/2010/main" val="223224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animBg="1"/>
      <p:bldP spid="23"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pic>
        <p:nvPicPr>
          <p:cNvPr id="760" name="Google Shape;760;g29e2afb1d78_0_439"/>
          <p:cNvPicPr preferRelativeResize="0"/>
          <p:nvPr/>
        </p:nvPicPr>
        <p:blipFill>
          <a:blip r:embed="rId4"/>
          <a:srcRect/>
          <a:stretch/>
        </p:blipFill>
        <p:spPr>
          <a:xfrm>
            <a:off x="2469434" y="169212"/>
            <a:ext cx="3736674" cy="4835695"/>
          </a:xfrm>
          <a:prstGeom prst="rect">
            <a:avLst/>
          </a:prstGeom>
          <a:noFill/>
          <a:ln w="9525" cap="flat" cmpd="sng">
            <a:solidFill>
              <a:schemeClr val="dk1"/>
            </a:solidFill>
            <a:prstDash val="solid"/>
            <a:round/>
            <a:headEnd type="none" w="sm" len="sm"/>
            <a:tailEnd type="none" w="sm" len="sm"/>
          </a:ln>
        </p:spPr>
      </p:pic>
      <p:sp>
        <p:nvSpPr>
          <p:cNvPr id="776" name="Google Shape;776;g29e2afb1d78_0_439"/>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p:sp>
        <p:nvSpPr>
          <p:cNvPr id="2" name="Google Shape;437;g29e2afb1d78_0_177">
            <a:extLst>
              <a:ext uri="{FF2B5EF4-FFF2-40B4-BE49-F238E27FC236}">
                <a16:creationId xmlns:a16="http://schemas.microsoft.com/office/drawing/2014/main" id="{5EEADFFA-F6EC-57F9-38C4-F5BD85AA02D0}"/>
              </a:ext>
            </a:extLst>
          </p:cNvPr>
          <p:cNvSpPr/>
          <p:nvPr/>
        </p:nvSpPr>
        <p:spPr>
          <a:xfrm>
            <a:off x="2570321" y="1091885"/>
            <a:ext cx="3534900" cy="374079"/>
          </a:xfrm>
          <a:prstGeom prst="rect">
            <a:avLst/>
          </a:prstGeom>
          <a:noFill/>
          <a:ln w="38100" cap="flat" cmpd="sng">
            <a:solidFill>
              <a:srgbClr val="3B1A5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8" name="Google Shape;225;g29debb7e939_0_23">
            <a:extLst>
              <a:ext uri="{FF2B5EF4-FFF2-40B4-BE49-F238E27FC236}">
                <a16:creationId xmlns:a16="http://schemas.microsoft.com/office/drawing/2014/main" id="{566F4D0B-BF9D-BF1C-D8A8-E3BA0F192A8B}"/>
              </a:ext>
            </a:extLst>
          </p:cNvPr>
          <p:cNvSpPr txBox="1"/>
          <p:nvPr/>
        </p:nvSpPr>
        <p:spPr>
          <a:xfrm>
            <a:off x="208089" y="952459"/>
            <a:ext cx="8340569" cy="2769959"/>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71500" lvl="0" indent="-514350" algn="l" rtl="0">
              <a:spcBef>
                <a:spcPts val="0"/>
              </a:spcBef>
              <a:spcAft>
                <a:spcPts val="0"/>
              </a:spcAft>
              <a:buSzPct val="100000"/>
              <a:buFont typeface="+mj-lt"/>
              <a:buAutoNum type="arabicPeriod"/>
            </a:pPr>
            <a:r>
              <a:rPr lang="en" sz="2800" dirty="0">
                <a:latin typeface="Calibri"/>
                <a:ea typeface="Calibri"/>
                <a:cs typeface="Calibri"/>
                <a:sym typeface="Calibri"/>
              </a:rPr>
              <a:t>Do these students </a:t>
            </a:r>
            <a:r>
              <a:rPr lang="en" sz="2800" b="1" dirty="0">
                <a:latin typeface="Calibri"/>
                <a:ea typeface="Calibri"/>
                <a:cs typeface="Calibri"/>
                <a:sym typeface="Calibri"/>
              </a:rPr>
              <a:t>typically </a:t>
            </a:r>
            <a:r>
              <a:rPr lang="en" sz="2800" dirty="0">
                <a:latin typeface="Calibri"/>
                <a:ea typeface="Calibri"/>
                <a:cs typeface="Calibri"/>
                <a:sym typeface="Calibri"/>
              </a:rPr>
              <a:t>understand how to approach ELA assignments (i.e., success criteria)? </a:t>
            </a:r>
          </a:p>
          <a:p>
            <a:pPr marL="571500" lvl="0" indent="-514350" algn="l" rtl="0">
              <a:spcBef>
                <a:spcPts val="0"/>
              </a:spcBef>
              <a:spcAft>
                <a:spcPts val="0"/>
              </a:spcAft>
              <a:buSzPct val="100000"/>
              <a:buFont typeface="+mj-lt"/>
              <a:buAutoNum type="arabicPeriod"/>
            </a:pPr>
            <a:r>
              <a:rPr lang="en" sz="2800" dirty="0">
                <a:latin typeface="Calibri"/>
                <a:ea typeface="Calibri"/>
                <a:cs typeface="Calibri"/>
                <a:sym typeface="Calibri"/>
              </a:rPr>
              <a:t>Do these students </a:t>
            </a:r>
            <a:r>
              <a:rPr lang="en" sz="2800" b="1" dirty="0">
                <a:latin typeface="Calibri"/>
                <a:ea typeface="Calibri"/>
                <a:cs typeface="Calibri"/>
                <a:sym typeface="Calibri"/>
              </a:rPr>
              <a:t>typically </a:t>
            </a:r>
            <a:r>
              <a:rPr lang="en" sz="2800" dirty="0">
                <a:latin typeface="Calibri"/>
                <a:ea typeface="Calibri"/>
                <a:cs typeface="Calibri"/>
                <a:sym typeface="Calibri"/>
              </a:rPr>
              <a:t>understand and use academic and domain-specific language?</a:t>
            </a:r>
          </a:p>
          <a:p>
            <a:pPr marL="571500" lvl="0" indent="-514350" algn="l" rtl="0">
              <a:spcBef>
                <a:spcPts val="0"/>
              </a:spcBef>
              <a:spcAft>
                <a:spcPts val="0"/>
              </a:spcAft>
              <a:buSzPct val="100000"/>
              <a:buFont typeface="+mj-lt"/>
              <a:buAutoNum type="arabicPeriod"/>
            </a:pPr>
            <a:r>
              <a:rPr lang="en" sz="2800" dirty="0">
                <a:latin typeface="Calibri"/>
                <a:ea typeface="Calibri"/>
                <a:cs typeface="Calibri"/>
                <a:sym typeface="Calibri"/>
              </a:rPr>
              <a:t>Do these students </a:t>
            </a:r>
            <a:r>
              <a:rPr lang="en" sz="2800" b="1" dirty="0">
                <a:latin typeface="Calibri"/>
                <a:ea typeface="Calibri"/>
                <a:cs typeface="Calibri"/>
                <a:sym typeface="Calibri"/>
              </a:rPr>
              <a:t>typically </a:t>
            </a:r>
            <a:r>
              <a:rPr lang="en" sz="2800" dirty="0">
                <a:latin typeface="Calibri"/>
                <a:ea typeface="Calibri"/>
                <a:cs typeface="Calibri"/>
                <a:sym typeface="Calibri"/>
              </a:rPr>
              <a:t>understand how to select the best evidence? </a:t>
            </a:r>
            <a:endParaRPr sz="2800" dirty="0">
              <a:latin typeface="Calibri"/>
              <a:ea typeface="Calibri"/>
              <a:cs typeface="Calibri"/>
              <a:sym typeface="Calibri"/>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12" name="Rectangle 11">
            <a:extLst>
              <a:ext uri="{FF2B5EF4-FFF2-40B4-BE49-F238E27FC236}">
                <a16:creationId xmlns:a16="http://schemas.microsoft.com/office/drawing/2014/main" id="{8DBC706B-8549-9965-970F-4FCBA164FB94}"/>
              </a:ext>
            </a:extLst>
          </p:cNvPr>
          <p:cNvSpPr/>
          <p:nvPr/>
        </p:nvSpPr>
        <p:spPr>
          <a:xfrm>
            <a:off x="5819330" y="942496"/>
            <a:ext cx="3310917" cy="379692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BEE72F2-CB65-1582-BD4E-8ED126A55AFB}"/>
              </a:ext>
            </a:extLst>
          </p:cNvPr>
          <p:cNvSpPr/>
          <p:nvPr/>
        </p:nvSpPr>
        <p:spPr>
          <a:xfrm>
            <a:off x="0" y="0"/>
            <a:ext cx="3320350" cy="473941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2E6995F-4067-8359-6ADE-706A5F6589AC}"/>
              </a:ext>
            </a:extLst>
          </p:cNvPr>
          <p:cNvSpPr txBox="1"/>
          <p:nvPr/>
        </p:nvSpPr>
        <p:spPr>
          <a:xfrm>
            <a:off x="13391" y="318083"/>
            <a:ext cx="3161740" cy="523220"/>
          </a:xfrm>
          <a:prstGeom prst="rect">
            <a:avLst/>
          </a:prstGeom>
          <a:noFill/>
        </p:spPr>
        <p:txBody>
          <a:bodyPr wrap="square">
            <a:spAutoFit/>
          </a:bodyPr>
          <a:lstStyle/>
          <a:p>
            <a:pPr algn="ctr"/>
            <a:r>
              <a:rPr lang="en" sz="2800" b="1" dirty="0">
                <a:solidFill>
                  <a:srgbClr val="255A61"/>
                </a:solidFill>
              </a:rPr>
              <a:t>Curriculum</a:t>
            </a:r>
            <a:endParaRPr lang="en-US" sz="2800" b="1" dirty="0">
              <a:solidFill>
                <a:srgbClr val="255A61"/>
              </a:solidFill>
            </a:endParaRPr>
          </a:p>
        </p:txBody>
      </p:sp>
      <p:sp>
        <p:nvSpPr>
          <p:cNvPr id="6" name="Flowchart: Off-page Connector 5">
            <a:extLst>
              <a:ext uri="{FF2B5EF4-FFF2-40B4-BE49-F238E27FC236}">
                <a16:creationId xmlns:a16="http://schemas.microsoft.com/office/drawing/2014/main" id="{50813ED8-7A48-36FF-843B-7B31FCE8C478}"/>
              </a:ext>
            </a:extLst>
          </p:cNvPr>
          <p:cNvSpPr/>
          <p:nvPr/>
        </p:nvSpPr>
        <p:spPr>
          <a:xfrm rot="16200000">
            <a:off x="107217" y="1147579"/>
            <a:ext cx="3173588" cy="3161738"/>
          </a:xfrm>
          <a:prstGeom prst="flowChartOffpage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Google Shape;261;g29e2afb1d78_0_32"/>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sp>
        <p:nvSpPr>
          <p:cNvPr id="258" name="Google Shape;258;g29e2afb1d78_0_32"/>
          <p:cNvSpPr txBox="1">
            <a:spLocks noGrp="1"/>
          </p:cNvSpPr>
          <p:nvPr>
            <p:ph type="title" idx="4294967295"/>
          </p:nvPr>
        </p:nvSpPr>
        <p:spPr>
          <a:xfrm>
            <a:off x="3415360" y="290075"/>
            <a:ext cx="5681998" cy="57308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rgbClr val="3B1A53"/>
                </a:solidFill>
              </a:rPr>
              <a:t>IAP Reports &amp; Supports</a:t>
            </a:r>
            <a:endParaRPr sz="2800" b="1" dirty="0">
              <a:solidFill>
                <a:srgbClr val="3B1A53"/>
              </a:solidFill>
            </a:endParaRPr>
          </a:p>
        </p:txBody>
      </p:sp>
      <p:pic>
        <p:nvPicPr>
          <p:cNvPr id="260" name="Google Shape;260;g29e2afb1d78_0_32"/>
          <p:cNvPicPr preferRelativeResize="0"/>
          <p:nvPr/>
        </p:nvPicPr>
        <p:blipFill>
          <a:blip r:embed="rId4"/>
          <a:srcRect/>
          <a:stretch/>
        </p:blipFill>
        <p:spPr>
          <a:xfrm>
            <a:off x="3517403" y="1256763"/>
            <a:ext cx="2025288" cy="2620962"/>
          </a:xfrm>
          <a:prstGeom prst="rect">
            <a:avLst/>
          </a:prstGeom>
          <a:noFill/>
          <a:ln w="9525" cap="flat" cmpd="sng">
            <a:solidFill>
              <a:schemeClr val="accent2">
                <a:lumMod val="50000"/>
              </a:schemeClr>
            </a:solidFill>
            <a:prstDash val="solid"/>
            <a:round/>
            <a:headEnd type="none" w="sm" len="sm"/>
            <a:tailEnd type="none" w="sm" len="sm"/>
          </a:ln>
        </p:spPr>
      </p:pic>
      <p:pic>
        <p:nvPicPr>
          <p:cNvPr id="262" name="Google Shape;262;g29e2afb1d78_0_32"/>
          <p:cNvPicPr preferRelativeResize="0"/>
          <p:nvPr/>
        </p:nvPicPr>
        <p:blipFill>
          <a:blip r:embed="rId5"/>
          <a:srcRect/>
          <a:stretch/>
        </p:blipFill>
        <p:spPr>
          <a:xfrm>
            <a:off x="5897189" y="1361014"/>
            <a:ext cx="3133669" cy="2421471"/>
          </a:xfrm>
          <a:prstGeom prst="rect">
            <a:avLst/>
          </a:prstGeom>
          <a:noFill/>
          <a:ln>
            <a:solidFill>
              <a:schemeClr val="accent2">
                <a:lumMod val="50000"/>
              </a:schemeClr>
            </a:solidFill>
          </a:ln>
        </p:spPr>
      </p:pic>
      <p:pic>
        <p:nvPicPr>
          <p:cNvPr id="3" name="Picture 2">
            <a:extLst>
              <a:ext uri="{FF2B5EF4-FFF2-40B4-BE49-F238E27FC236}">
                <a16:creationId xmlns:a16="http://schemas.microsoft.com/office/drawing/2014/main" id="{72AE34B3-CDDD-A1FF-B7A7-55E841B2C97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13142" y="1766647"/>
            <a:ext cx="2704919" cy="1923600"/>
          </a:xfrm>
          <a:prstGeom prst="rect">
            <a:avLst/>
          </a:prstGeom>
        </p:spPr>
      </p:pic>
      <p:sp>
        <p:nvSpPr>
          <p:cNvPr id="9" name="TextBox 8">
            <a:extLst>
              <a:ext uri="{FF2B5EF4-FFF2-40B4-BE49-F238E27FC236}">
                <a16:creationId xmlns:a16="http://schemas.microsoft.com/office/drawing/2014/main" id="{E53AD91C-8934-8815-CCFC-A9B23E5CC297}"/>
              </a:ext>
            </a:extLst>
          </p:cNvPr>
          <p:cNvSpPr txBox="1"/>
          <p:nvPr/>
        </p:nvSpPr>
        <p:spPr>
          <a:xfrm>
            <a:off x="3386851" y="3908420"/>
            <a:ext cx="2286394" cy="830997"/>
          </a:xfrm>
          <a:prstGeom prst="rect">
            <a:avLst/>
          </a:prstGeom>
          <a:noFill/>
        </p:spPr>
        <p:txBody>
          <a:bodyPr wrap="square">
            <a:spAutoFit/>
          </a:bodyPr>
          <a:lstStyle/>
          <a:p>
            <a:pPr algn="ctr"/>
            <a:r>
              <a:rPr lang="en-US" sz="2400" dirty="0"/>
              <a:t>Classroom Score Report </a:t>
            </a:r>
          </a:p>
        </p:txBody>
      </p:sp>
      <p:sp>
        <p:nvSpPr>
          <p:cNvPr id="10" name="TextBox 9">
            <a:extLst>
              <a:ext uri="{FF2B5EF4-FFF2-40B4-BE49-F238E27FC236}">
                <a16:creationId xmlns:a16="http://schemas.microsoft.com/office/drawing/2014/main" id="{A3F7ACA6-0121-C45D-15D4-85E1909FEF14}"/>
              </a:ext>
            </a:extLst>
          </p:cNvPr>
          <p:cNvSpPr txBox="1"/>
          <p:nvPr/>
        </p:nvSpPr>
        <p:spPr>
          <a:xfrm>
            <a:off x="5897188" y="3864643"/>
            <a:ext cx="3133669" cy="954107"/>
          </a:xfrm>
          <a:prstGeom prst="rect">
            <a:avLst/>
          </a:prstGeom>
          <a:noFill/>
        </p:spPr>
        <p:txBody>
          <a:bodyPr wrap="square">
            <a:spAutoFit/>
          </a:bodyPr>
          <a:lstStyle/>
          <a:p>
            <a:pPr algn="ctr"/>
            <a:r>
              <a:rPr lang="en-US" sz="2800" dirty="0">
                <a:solidFill>
                  <a:schemeClr val="dk1"/>
                </a:solidFill>
              </a:rPr>
              <a:t>Score Report Reflections Guide</a:t>
            </a:r>
            <a:endParaRPr lang="en-US" sz="2400" dirty="0"/>
          </a:p>
        </p:txBody>
      </p:sp>
      <p:sp>
        <p:nvSpPr>
          <p:cNvPr id="7" name="TextBox 6">
            <a:extLst>
              <a:ext uri="{FF2B5EF4-FFF2-40B4-BE49-F238E27FC236}">
                <a16:creationId xmlns:a16="http://schemas.microsoft.com/office/drawing/2014/main" id="{223FA250-2388-31A7-3A26-5F1B681CA78B}"/>
              </a:ext>
            </a:extLst>
          </p:cNvPr>
          <p:cNvSpPr txBox="1"/>
          <p:nvPr/>
        </p:nvSpPr>
        <p:spPr>
          <a:xfrm>
            <a:off x="5285366" y="1851056"/>
            <a:ext cx="869149" cy="1323439"/>
          </a:xfrm>
          <a:prstGeom prst="rect">
            <a:avLst/>
          </a:prstGeom>
          <a:noFill/>
        </p:spPr>
        <p:txBody>
          <a:bodyPr wrap="none" rtlCol="0">
            <a:spAutoFit/>
          </a:bodyPr>
          <a:lstStyle/>
          <a:p>
            <a:r>
              <a:rPr lang="en-US" sz="8000" dirty="0">
                <a:solidFill>
                  <a:srgbClr val="3B1A53"/>
                </a:solidFill>
              </a:rPr>
              <a:t>&amp;</a:t>
            </a:r>
          </a:p>
        </p:txBody>
      </p:sp>
      <p:sp>
        <p:nvSpPr>
          <p:cNvPr id="8" name="TextBox 7">
            <a:extLst>
              <a:ext uri="{FF2B5EF4-FFF2-40B4-BE49-F238E27FC236}">
                <a16:creationId xmlns:a16="http://schemas.microsoft.com/office/drawing/2014/main" id="{9FFD4A01-639E-5C5E-A54E-3F21EFCAAA5C}"/>
              </a:ext>
            </a:extLst>
          </p:cNvPr>
          <p:cNvSpPr txBox="1"/>
          <p:nvPr/>
        </p:nvSpPr>
        <p:spPr>
          <a:xfrm>
            <a:off x="2817830" y="1851056"/>
            <a:ext cx="869149" cy="1323439"/>
          </a:xfrm>
          <a:prstGeom prst="rect">
            <a:avLst/>
          </a:prstGeom>
          <a:noFill/>
        </p:spPr>
        <p:txBody>
          <a:bodyPr wrap="none" rtlCol="0">
            <a:spAutoFit/>
          </a:bodyPr>
          <a:lstStyle/>
          <a:p>
            <a:r>
              <a:rPr lang="en-US" sz="8000" dirty="0">
                <a:solidFill>
                  <a:srgbClr val="3B1A53"/>
                </a:solidFill>
              </a:rPr>
              <a:t>&amp;</a:t>
            </a:r>
          </a:p>
        </p:txBody>
      </p:sp>
    </p:spTree>
    <p:custDataLst>
      <p:tags r:id="rId1"/>
    </p:custDataLst>
    <p:extLst>
      <p:ext uri="{BB962C8B-B14F-4D97-AF65-F5344CB8AC3E}">
        <p14:creationId xmlns:p14="http://schemas.microsoft.com/office/powerpoint/2010/main" val="313723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9b17e9d322_0_417"/>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a:p>
        </p:txBody>
      </p:sp>
      <p:pic>
        <p:nvPicPr>
          <p:cNvPr id="163" name="Google Shape;163;g29b17e9d322_0_417"/>
          <p:cNvPicPr preferRelativeResize="0"/>
          <p:nvPr/>
        </p:nvPicPr>
        <p:blipFill>
          <a:blip r:embed="rId4"/>
          <a:srcRect/>
          <a:stretch/>
        </p:blipFill>
        <p:spPr>
          <a:xfrm>
            <a:off x="343494" y="2131925"/>
            <a:ext cx="2070618" cy="2679623"/>
          </a:xfrm>
          <a:prstGeom prst="rect">
            <a:avLst/>
          </a:prstGeom>
          <a:noFill/>
          <a:ln w="12700" cap="flat" cmpd="sng">
            <a:solidFill>
              <a:srgbClr val="3B1A53"/>
            </a:solidFill>
            <a:prstDash val="solid"/>
            <a:round/>
            <a:headEnd type="none" w="sm" len="sm"/>
            <a:tailEnd type="none" w="sm" len="sm"/>
          </a:ln>
        </p:spPr>
      </p:pic>
      <p:sp>
        <p:nvSpPr>
          <p:cNvPr id="164" name="Google Shape;164;g29b17e9d322_0_417"/>
          <p:cNvSpPr/>
          <p:nvPr/>
        </p:nvSpPr>
        <p:spPr>
          <a:xfrm>
            <a:off x="2495075" y="2724150"/>
            <a:ext cx="548700" cy="572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pic>
        <p:nvPicPr>
          <p:cNvPr id="165" name="Google Shape;165;g29b17e9d322_0_417"/>
          <p:cNvPicPr preferRelativeResize="0"/>
          <p:nvPr/>
        </p:nvPicPr>
        <p:blipFill>
          <a:blip r:embed="rId5">
            <a:alphaModFix/>
          </a:blip>
          <a:stretch>
            <a:fillRect/>
          </a:stretch>
        </p:blipFill>
        <p:spPr>
          <a:xfrm>
            <a:off x="3100925" y="2284325"/>
            <a:ext cx="2861726" cy="2152050"/>
          </a:xfrm>
          <a:prstGeom prst="rect">
            <a:avLst/>
          </a:prstGeom>
          <a:noFill/>
          <a:ln w="12700" cap="flat" cmpd="sng">
            <a:solidFill>
              <a:srgbClr val="3B1A53"/>
            </a:solidFill>
            <a:prstDash val="solid"/>
            <a:round/>
            <a:headEnd type="none" w="sm" len="sm"/>
            <a:tailEnd type="none" w="sm" len="sm"/>
          </a:ln>
        </p:spPr>
      </p:pic>
      <p:sp>
        <p:nvSpPr>
          <p:cNvPr id="166" name="Google Shape;166;g29b17e9d322_0_417"/>
          <p:cNvSpPr/>
          <p:nvPr/>
        </p:nvSpPr>
        <p:spPr>
          <a:xfrm>
            <a:off x="6038850" y="2724150"/>
            <a:ext cx="548700" cy="572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pic>
        <p:nvPicPr>
          <p:cNvPr id="167" name="Google Shape;167;g29b17e9d322_0_417"/>
          <p:cNvPicPr preferRelativeResize="0"/>
          <p:nvPr/>
        </p:nvPicPr>
        <p:blipFill>
          <a:blip r:embed="rId6">
            <a:alphaModFix/>
          </a:blip>
          <a:stretch>
            <a:fillRect/>
          </a:stretch>
        </p:blipFill>
        <p:spPr>
          <a:xfrm>
            <a:off x="6663750" y="2078055"/>
            <a:ext cx="2464200" cy="2391396"/>
          </a:xfrm>
          <a:prstGeom prst="rect">
            <a:avLst/>
          </a:prstGeom>
          <a:noFill/>
          <a:ln w="12700" cap="flat" cmpd="sng">
            <a:solidFill>
              <a:srgbClr val="3B1A53"/>
            </a:solidFill>
            <a:prstDash val="solid"/>
            <a:round/>
            <a:headEnd type="none" w="sm" len="sm"/>
            <a:tailEnd type="none" w="sm" len="sm"/>
          </a:ln>
        </p:spPr>
      </p:pic>
      <p:sp>
        <p:nvSpPr>
          <p:cNvPr id="168" name="Google Shape;168;g29b17e9d322_0_417"/>
          <p:cNvSpPr txBox="1">
            <a:spLocks noGrp="1"/>
          </p:cNvSpPr>
          <p:nvPr>
            <p:ph type="title"/>
          </p:nvPr>
        </p:nvSpPr>
        <p:spPr>
          <a:xfrm>
            <a:off x="485150" y="216425"/>
            <a:ext cx="8764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3B1A53"/>
                </a:solidFill>
              </a:rPr>
              <a:t>Using the Score Report Reflections Guide</a:t>
            </a:r>
            <a:endParaRPr b="1" dirty="0">
              <a:solidFill>
                <a:srgbClr val="3B1A53"/>
              </a:solidFill>
            </a:endParaRPr>
          </a:p>
        </p:txBody>
      </p:sp>
      <p:sp>
        <p:nvSpPr>
          <p:cNvPr id="169" name="Google Shape;169;g29b17e9d322_0_417"/>
          <p:cNvSpPr txBox="1">
            <a:spLocks noGrp="1"/>
          </p:cNvSpPr>
          <p:nvPr>
            <p:ph type="body" idx="1"/>
          </p:nvPr>
        </p:nvSpPr>
        <p:spPr>
          <a:xfrm>
            <a:off x="240425" y="794850"/>
            <a:ext cx="2464200" cy="1419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212121"/>
                </a:solidFill>
              </a:rPr>
              <a:t>1</a:t>
            </a:r>
            <a:r>
              <a:rPr lang="en" sz="1600">
                <a:solidFill>
                  <a:srgbClr val="212121"/>
                </a:solidFill>
              </a:rPr>
              <a:t>. Start with the Knowledge, Application and Synthesis Tables in the Classroom Report.</a:t>
            </a:r>
            <a:r>
              <a:rPr lang="en">
                <a:solidFill>
                  <a:srgbClr val="212121"/>
                </a:solidFill>
              </a:rPr>
              <a:t> </a:t>
            </a:r>
            <a:endParaRPr>
              <a:solidFill>
                <a:srgbClr val="212121"/>
              </a:solidFill>
            </a:endParaRPr>
          </a:p>
        </p:txBody>
      </p:sp>
      <p:sp>
        <p:nvSpPr>
          <p:cNvPr id="170" name="Google Shape;170;g29b17e9d322_0_417"/>
          <p:cNvSpPr txBox="1">
            <a:spLocks noGrp="1"/>
          </p:cNvSpPr>
          <p:nvPr>
            <p:ph type="subTitle" idx="1"/>
          </p:nvPr>
        </p:nvSpPr>
        <p:spPr>
          <a:xfrm>
            <a:off x="3101900" y="865325"/>
            <a:ext cx="2784600" cy="1419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212121"/>
                </a:solidFill>
              </a:rPr>
              <a:t>2. Think through the reflection questions in the Reflections Guide. </a:t>
            </a:r>
            <a:endParaRPr sz="2000">
              <a:solidFill>
                <a:srgbClr val="212121"/>
              </a:solidFill>
            </a:endParaRPr>
          </a:p>
        </p:txBody>
      </p:sp>
      <p:sp>
        <p:nvSpPr>
          <p:cNvPr id="171" name="Google Shape;171;g29b17e9d322_0_417"/>
          <p:cNvSpPr txBox="1">
            <a:spLocks noGrp="1"/>
          </p:cNvSpPr>
          <p:nvPr>
            <p:ph type="subTitle" idx="1"/>
          </p:nvPr>
        </p:nvSpPr>
        <p:spPr>
          <a:xfrm>
            <a:off x="6587550" y="865325"/>
            <a:ext cx="2556600" cy="1419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212121"/>
                </a:solidFill>
              </a:rPr>
              <a:t>3. Identify “levers” that are most useful and then implement.</a:t>
            </a:r>
            <a:endParaRPr sz="2000">
              <a:solidFill>
                <a:srgbClr val="212121"/>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0">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animBg="1"/>
      <p:bldP spid="166" grpId="0" animBg="1"/>
      <p:bldP spid="170" grpId="0" build="p"/>
      <p:bldP spid="17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29e2afb1d78_1_12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19</a:t>
            </a:fld>
            <a:endParaRPr/>
          </a:p>
        </p:txBody>
      </p:sp>
      <p:sp>
        <p:nvSpPr>
          <p:cNvPr id="274" name="Google Shape;274;g29e2afb1d78_1_120"/>
          <p:cNvSpPr txBox="1">
            <a:spLocks noGrp="1"/>
          </p:cNvSpPr>
          <p:nvPr>
            <p:ph type="title"/>
          </p:nvPr>
        </p:nvSpPr>
        <p:spPr>
          <a:xfrm>
            <a:off x="311700" y="87641"/>
            <a:ext cx="8520600" cy="572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b="1" dirty="0">
                <a:solidFill>
                  <a:srgbClr val="6B527D"/>
                </a:solidFill>
              </a:rPr>
              <a:t>The Classroom Score Report</a:t>
            </a:r>
            <a:endParaRPr sz="2800" b="1" dirty="0">
              <a:solidFill>
                <a:srgbClr val="6B527D"/>
              </a:solidFill>
            </a:endParaRPr>
          </a:p>
        </p:txBody>
      </p:sp>
      <p:sp>
        <p:nvSpPr>
          <p:cNvPr id="275" name="Google Shape;275;g29e2afb1d78_1_120"/>
          <p:cNvSpPr txBox="1">
            <a:spLocks noGrp="1"/>
          </p:cNvSpPr>
          <p:nvPr>
            <p:ph type="body" idx="1"/>
          </p:nvPr>
        </p:nvSpPr>
        <p:spPr>
          <a:xfrm>
            <a:off x="311700" y="560525"/>
            <a:ext cx="85206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t>The new 2023-24 classroom score report is made up of four sections.</a:t>
            </a:r>
            <a:endParaRPr sz="1800"/>
          </a:p>
        </p:txBody>
      </p:sp>
      <p:sp>
        <p:nvSpPr>
          <p:cNvPr id="276" name="Google Shape;276;g29e2afb1d78_1_120"/>
          <p:cNvSpPr txBox="1"/>
          <p:nvPr/>
        </p:nvSpPr>
        <p:spPr>
          <a:xfrm>
            <a:off x="447300" y="4167275"/>
            <a:ext cx="1628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Overall Results</a:t>
            </a:r>
            <a:endParaRPr b="1"/>
          </a:p>
        </p:txBody>
      </p:sp>
      <p:sp>
        <p:nvSpPr>
          <p:cNvPr id="277" name="Google Shape;277;g29e2afb1d78_1_120"/>
          <p:cNvSpPr txBox="1"/>
          <p:nvPr/>
        </p:nvSpPr>
        <p:spPr>
          <a:xfrm>
            <a:off x="2398813" y="4167275"/>
            <a:ext cx="2173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Grouped Roster</a:t>
            </a:r>
            <a:endParaRPr b="1"/>
          </a:p>
        </p:txBody>
      </p:sp>
      <p:sp>
        <p:nvSpPr>
          <p:cNvPr id="278" name="Google Shape;278;g29e2afb1d78_1_120"/>
          <p:cNvSpPr txBox="1"/>
          <p:nvPr/>
        </p:nvSpPr>
        <p:spPr>
          <a:xfrm>
            <a:off x="4779800" y="4167275"/>
            <a:ext cx="19893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Classroom Profiles</a:t>
            </a:r>
            <a:endParaRPr b="1"/>
          </a:p>
        </p:txBody>
      </p:sp>
      <p:sp>
        <p:nvSpPr>
          <p:cNvPr id="279" name="Google Shape;279;g29e2afb1d78_1_120"/>
          <p:cNvSpPr txBox="1"/>
          <p:nvPr/>
        </p:nvSpPr>
        <p:spPr>
          <a:xfrm>
            <a:off x="7257075" y="4167275"/>
            <a:ext cx="132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Comparisons</a:t>
            </a:r>
            <a:endParaRPr b="1"/>
          </a:p>
        </p:txBody>
      </p:sp>
      <p:pic>
        <p:nvPicPr>
          <p:cNvPr id="280" name="Google Shape;280;g29e2afb1d78_1_120"/>
          <p:cNvPicPr preferRelativeResize="0"/>
          <p:nvPr/>
        </p:nvPicPr>
        <p:blipFill>
          <a:blip r:embed="rId3"/>
          <a:srcRect/>
          <a:stretch/>
        </p:blipFill>
        <p:spPr>
          <a:xfrm>
            <a:off x="447293" y="1557667"/>
            <a:ext cx="1408176" cy="1822345"/>
          </a:xfrm>
          <a:prstGeom prst="rect">
            <a:avLst/>
          </a:prstGeom>
          <a:noFill/>
          <a:ln w="9525" cap="flat" cmpd="sng">
            <a:solidFill>
              <a:schemeClr val="dk1"/>
            </a:solidFill>
            <a:prstDash val="solid"/>
            <a:round/>
            <a:headEnd type="none" w="sm" len="sm"/>
            <a:tailEnd type="none" w="sm" len="sm"/>
          </a:ln>
        </p:spPr>
      </p:pic>
      <p:grpSp>
        <p:nvGrpSpPr>
          <p:cNvPr id="281" name="Google Shape;281;g29e2afb1d78_1_120"/>
          <p:cNvGrpSpPr/>
          <p:nvPr/>
        </p:nvGrpSpPr>
        <p:grpSpPr>
          <a:xfrm>
            <a:off x="2344621" y="1120308"/>
            <a:ext cx="2062299" cy="3048650"/>
            <a:chOff x="1243018" y="346993"/>
            <a:chExt cx="2349395" cy="3473058"/>
          </a:xfrm>
        </p:grpSpPr>
        <p:pic>
          <p:nvPicPr>
            <p:cNvPr id="282" name="Google Shape;282;g29e2afb1d78_1_120"/>
            <p:cNvPicPr preferRelativeResize="0"/>
            <p:nvPr/>
          </p:nvPicPr>
          <p:blipFill>
            <a:blip r:embed="rId4">
              <a:alphaModFix/>
            </a:blip>
            <a:stretch>
              <a:fillRect/>
            </a:stretch>
          </p:blipFill>
          <p:spPr>
            <a:xfrm>
              <a:off x="1243018" y="346993"/>
              <a:ext cx="1600199" cy="2061435"/>
            </a:xfrm>
            <a:prstGeom prst="rect">
              <a:avLst/>
            </a:prstGeom>
            <a:noFill/>
            <a:ln w="9525" cap="flat" cmpd="sng">
              <a:solidFill>
                <a:schemeClr val="dk1"/>
              </a:solidFill>
              <a:prstDash val="solid"/>
              <a:round/>
              <a:headEnd type="none" w="sm" len="sm"/>
              <a:tailEnd type="none" w="sm" len="sm"/>
            </a:ln>
          </p:spPr>
        </p:pic>
        <p:pic>
          <p:nvPicPr>
            <p:cNvPr id="283" name="Google Shape;283;g29e2afb1d78_1_120"/>
            <p:cNvPicPr preferRelativeResize="0"/>
            <p:nvPr/>
          </p:nvPicPr>
          <p:blipFill>
            <a:blip r:embed="rId5">
              <a:alphaModFix/>
            </a:blip>
            <a:stretch>
              <a:fillRect/>
            </a:stretch>
          </p:blipFill>
          <p:spPr>
            <a:xfrm>
              <a:off x="1439737" y="678418"/>
              <a:ext cx="1600199" cy="2061435"/>
            </a:xfrm>
            <a:prstGeom prst="rect">
              <a:avLst/>
            </a:prstGeom>
            <a:noFill/>
            <a:ln w="9525" cap="flat" cmpd="sng">
              <a:solidFill>
                <a:schemeClr val="dk1"/>
              </a:solidFill>
              <a:prstDash val="solid"/>
              <a:round/>
              <a:headEnd type="none" w="sm" len="sm"/>
              <a:tailEnd type="none" w="sm" len="sm"/>
            </a:ln>
          </p:spPr>
        </p:pic>
        <p:pic>
          <p:nvPicPr>
            <p:cNvPr id="284" name="Google Shape;284;g29e2afb1d78_1_120"/>
            <p:cNvPicPr preferRelativeResize="0"/>
            <p:nvPr/>
          </p:nvPicPr>
          <p:blipFill>
            <a:blip r:embed="rId6">
              <a:alphaModFix/>
            </a:blip>
            <a:stretch>
              <a:fillRect/>
            </a:stretch>
          </p:blipFill>
          <p:spPr>
            <a:xfrm>
              <a:off x="1629978" y="1019868"/>
              <a:ext cx="1600199" cy="2061435"/>
            </a:xfrm>
            <a:prstGeom prst="rect">
              <a:avLst/>
            </a:prstGeom>
            <a:noFill/>
            <a:ln w="9525" cap="flat" cmpd="sng">
              <a:solidFill>
                <a:schemeClr val="dk1"/>
              </a:solidFill>
              <a:prstDash val="solid"/>
              <a:round/>
              <a:headEnd type="none" w="sm" len="sm"/>
              <a:tailEnd type="none" w="sm" len="sm"/>
            </a:ln>
          </p:spPr>
        </p:pic>
        <p:pic>
          <p:nvPicPr>
            <p:cNvPr id="285" name="Google Shape;285;g29e2afb1d78_1_120"/>
            <p:cNvPicPr preferRelativeResize="0"/>
            <p:nvPr/>
          </p:nvPicPr>
          <p:blipFill>
            <a:blip r:embed="rId7">
              <a:alphaModFix/>
            </a:blip>
            <a:stretch>
              <a:fillRect/>
            </a:stretch>
          </p:blipFill>
          <p:spPr>
            <a:xfrm>
              <a:off x="1816705" y="1409568"/>
              <a:ext cx="1600199" cy="2061435"/>
            </a:xfrm>
            <a:prstGeom prst="rect">
              <a:avLst/>
            </a:prstGeom>
            <a:noFill/>
            <a:ln w="9525" cap="flat" cmpd="sng">
              <a:solidFill>
                <a:schemeClr val="dk1"/>
              </a:solidFill>
              <a:prstDash val="solid"/>
              <a:round/>
              <a:headEnd type="none" w="sm" len="sm"/>
              <a:tailEnd type="none" w="sm" len="sm"/>
            </a:ln>
          </p:spPr>
        </p:pic>
        <p:pic>
          <p:nvPicPr>
            <p:cNvPr id="286" name="Google Shape;286;g29e2afb1d78_1_120"/>
            <p:cNvPicPr preferRelativeResize="0"/>
            <p:nvPr/>
          </p:nvPicPr>
          <p:blipFill>
            <a:blip r:embed="rId8"/>
            <a:srcRect/>
            <a:stretch/>
          </p:blipFill>
          <p:spPr>
            <a:xfrm>
              <a:off x="1999488" y="1758619"/>
              <a:ext cx="1592925" cy="2061432"/>
            </a:xfrm>
            <a:prstGeom prst="rect">
              <a:avLst/>
            </a:prstGeom>
            <a:noFill/>
            <a:ln w="9525" cap="flat" cmpd="sng">
              <a:solidFill>
                <a:schemeClr val="dk1"/>
              </a:solidFill>
              <a:prstDash val="solid"/>
              <a:round/>
              <a:headEnd type="none" w="sm" len="sm"/>
              <a:tailEnd type="none" w="sm" len="sm"/>
            </a:ln>
          </p:spPr>
        </p:pic>
      </p:grpSp>
      <p:pic>
        <p:nvPicPr>
          <p:cNvPr id="289" name="Google Shape;289;g29e2afb1d78_1_120"/>
          <p:cNvPicPr preferRelativeResize="0"/>
          <p:nvPr/>
        </p:nvPicPr>
        <p:blipFill>
          <a:blip r:embed="rId9"/>
          <a:srcRect/>
          <a:stretch/>
        </p:blipFill>
        <p:spPr>
          <a:xfrm>
            <a:off x="5055053" y="1564133"/>
            <a:ext cx="1398182" cy="1809412"/>
          </a:xfrm>
          <a:prstGeom prst="rect">
            <a:avLst/>
          </a:prstGeom>
          <a:noFill/>
          <a:ln w="9525" cap="flat" cmpd="sng">
            <a:solidFill>
              <a:schemeClr val="dk1"/>
            </a:solidFill>
            <a:prstDash val="solid"/>
            <a:round/>
            <a:headEnd type="none" w="sm" len="sm"/>
            <a:tailEnd type="none" w="sm" len="sm"/>
          </a:ln>
        </p:spPr>
      </p:pic>
      <p:pic>
        <p:nvPicPr>
          <p:cNvPr id="290" name="Google Shape;290;g29e2afb1d78_1_120"/>
          <p:cNvPicPr preferRelativeResize="0"/>
          <p:nvPr/>
        </p:nvPicPr>
        <p:blipFill>
          <a:blip r:embed="rId10"/>
          <a:srcRect/>
          <a:stretch/>
        </p:blipFill>
        <p:spPr>
          <a:xfrm>
            <a:off x="7257508" y="1553525"/>
            <a:ext cx="1398182" cy="1809412"/>
          </a:xfrm>
          <a:prstGeom prst="rect">
            <a:avLst/>
          </a:prstGeom>
          <a:noFill/>
          <a:ln w="9525" cap="flat" cmpd="sng">
            <a:solidFill>
              <a:schemeClr val="dk1"/>
            </a:solidFill>
            <a:prstDash val="solid"/>
            <a:round/>
            <a:headEnd type="none" w="sm" len="sm"/>
            <a:tailEnd type="none" w="sm" len="sm"/>
          </a:ln>
        </p:spPr>
      </p:pic>
      <p:sp>
        <p:nvSpPr>
          <p:cNvPr id="2" name="Google Shape;314;g29e2afb1d78_1_141">
            <a:extLst>
              <a:ext uri="{FF2B5EF4-FFF2-40B4-BE49-F238E27FC236}">
                <a16:creationId xmlns:a16="http://schemas.microsoft.com/office/drawing/2014/main" id="{53453057-F23A-C97A-A005-06A971E78D3A}"/>
              </a:ext>
            </a:extLst>
          </p:cNvPr>
          <p:cNvSpPr/>
          <p:nvPr/>
        </p:nvSpPr>
        <p:spPr>
          <a:xfrm>
            <a:off x="6914973" y="1009350"/>
            <a:ext cx="1989301" cy="3558000"/>
          </a:xfrm>
          <a:prstGeom prst="rect">
            <a:avLst/>
          </a:prstGeom>
          <a:solidFill>
            <a:srgbClr val="FFFFFF">
              <a:alpha val="6318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 name="Google Shape;314;g29e2afb1d78_1_141">
            <a:extLst>
              <a:ext uri="{FF2B5EF4-FFF2-40B4-BE49-F238E27FC236}">
                <a16:creationId xmlns:a16="http://schemas.microsoft.com/office/drawing/2014/main" id="{44D6ADD7-9355-A5AF-50B2-DDFAA849ECD9}"/>
              </a:ext>
            </a:extLst>
          </p:cNvPr>
          <p:cNvSpPr/>
          <p:nvPr/>
        </p:nvSpPr>
        <p:spPr>
          <a:xfrm>
            <a:off x="-1" y="1077234"/>
            <a:ext cx="4633927" cy="3558000"/>
          </a:xfrm>
          <a:prstGeom prst="rect">
            <a:avLst/>
          </a:prstGeom>
          <a:solidFill>
            <a:srgbClr val="FFFFFF">
              <a:alpha val="6318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extLst>
      <p:ext uri="{BB962C8B-B14F-4D97-AF65-F5344CB8AC3E}">
        <p14:creationId xmlns:p14="http://schemas.microsoft.com/office/powerpoint/2010/main" val="734755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11" name="Rectangle 10">
            <a:extLst>
              <a:ext uri="{FF2B5EF4-FFF2-40B4-BE49-F238E27FC236}">
                <a16:creationId xmlns:a16="http://schemas.microsoft.com/office/drawing/2014/main" id="{5BEE72F2-CB65-1582-BD4E-8ED126A55AFB}"/>
              </a:ext>
            </a:extLst>
          </p:cNvPr>
          <p:cNvSpPr/>
          <p:nvPr/>
        </p:nvSpPr>
        <p:spPr>
          <a:xfrm>
            <a:off x="0" y="0"/>
            <a:ext cx="3320350" cy="473941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Off-page Connector 5">
            <a:extLst>
              <a:ext uri="{FF2B5EF4-FFF2-40B4-BE49-F238E27FC236}">
                <a16:creationId xmlns:a16="http://schemas.microsoft.com/office/drawing/2014/main" id="{50813ED8-7A48-36FF-843B-7B31FCE8C478}"/>
              </a:ext>
            </a:extLst>
          </p:cNvPr>
          <p:cNvSpPr/>
          <p:nvPr/>
        </p:nvSpPr>
        <p:spPr>
          <a:xfrm rot="16200000">
            <a:off x="107217" y="1147579"/>
            <a:ext cx="3173588" cy="3161738"/>
          </a:xfrm>
          <a:prstGeom prst="flowChartOffpage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Google Shape;261;g29e2afb1d78_0_32"/>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sp>
        <p:nvSpPr>
          <p:cNvPr id="258" name="Google Shape;258;g29e2afb1d78_0_32"/>
          <p:cNvSpPr txBox="1">
            <a:spLocks noGrp="1"/>
          </p:cNvSpPr>
          <p:nvPr>
            <p:ph type="title" idx="4294967295"/>
          </p:nvPr>
        </p:nvSpPr>
        <p:spPr>
          <a:xfrm>
            <a:off x="3415360" y="117539"/>
            <a:ext cx="5681998" cy="57308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1" dirty="0">
                <a:solidFill>
                  <a:srgbClr val="3B1A53"/>
                </a:solidFill>
              </a:rPr>
              <a:t>Updated Score R</a:t>
            </a:r>
            <a:r>
              <a:rPr lang="en-US" sz="2800" b="1" dirty="0">
                <a:solidFill>
                  <a:srgbClr val="3B1A53"/>
                </a:solidFill>
              </a:rPr>
              <a:t>e</a:t>
            </a:r>
            <a:r>
              <a:rPr lang="en" sz="2800" b="1" dirty="0">
                <a:solidFill>
                  <a:srgbClr val="3B1A53"/>
                </a:solidFill>
              </a:rPr>
              <a:t>porting for Grades 6-8 in 2023-24</a:t>
            </a:r>
            <a:endParaRPr sz="2800" b="1" dirty="0">
              <a:solidFill>
                <a:srgbClr val="3B1A53"/>
              </a:solidFill>
            </a:endParaRPr>
          </a:p>
        </p:txBody>
      </p:sp>
      <p:pic>
        <p:nvPicPr>
          <p:cNvPr id="260" name="Google Shape;260;g29e2afb1d78_0_32"/>
          <p:cNvPicPr preferRelativeResize="0"/>
          <p:nvPr/>
        </p:nvPicPr>
        <p:blipFill>
          <a:blip r:embed="rId4"/>
          <a:srcRect/>
          <a:stretch/>
        </p:blipFill>
        <p:spPr>
          <a:xfrm>
            <a:off x="3517403" y="1256763"/>
            <a:ext cx="2025289" cy="2620962"/>
          </a:xfrm>
          <a:prstGeom prst="rect">
            <a:avLst/>
          </a:prstGeom>
          <a:noFill/>
          <a:ln w="9525" cap="flat" cmpd="sng">
            <a:solidFill>
              <a:schemeClr val="accent2">
                <a:lumMod val="50000"/>
              </a:schemeClr>
            </a:solidFill>
            <a:prstDash val="solid"/>
            <a:round/>
            <a:headEnd type="none" w="sm" len="sm"/>
            <a:tailEnd type="none" w="sm" len="sm"/>
          </a:ln>
        </p:spPr>
      </p:pic>
      <p:pic>
        <p:nvPicPr>
          <p:cNvPr id="262" name="Google Shape;262;g29e2afb1d78_0_32"/>
          <p:cNvPicPr preferRelativeResize="0"/>
          <p:nvPr/>
        </p:nvPicPr>
        <p:blipFill>
          <a:blip r:embed="rId5"/>
          <a:srcRect/>
          <a:stretch/>
        </p:blipFill>
        <p:spPr>
          <a:xfrm>
            <a:off x="5897189" y="1361014"/>
            <a:ext cx="3133669" cy="2421471"/>
          </a:xfrm>
          <a:prstGeom prst="rect">
            <a:avLst/>
          </a:prstGeom>
          <a:noFill/>
          <a:ln>
            <a:solidFill>
              <a:schemeClr val="accent2">
                <a:lumMod val="50000"/>
              </a:schemeClr>
            </a:solidFill>
          </a:ln>
        </p:spPr>
      </p:pic>
      <p:pic>
        <p:nvPicPr>
          <p:cNvPr id="3" name="Picture 2">
            <a:extLst>
              <a:ext uri="{FF2B5EF4-FFF2-40B4-BE49-F238E27FC236}">
                <a16:creationId xmlns:a16="http://schemas.microsoft.com/office/drawing/2014/main" id="{72AE34B3-CDDD-A1FF-B7A7-55E841B2C97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13142" y="1766647"/>
            <a:ext cx="2704919" cy="1923600"/>
          </a:xfrm>
          <a:prstGeom prst="rect">
            <a:avLst/>
          </a:prstGeom>
        </p:spPr>
      </p:pic>
      <p:sp>
        <p:nvSpPr>
          <p:cNvPr id="9" name="TextBox 8">
            <a:extLst>
              <a:ext uri="{FF2B5EF4-FFF2-40B4-BE49-F238E27FC236}">
                <a16:creationId xmlns:a16="http://schemas.microsoft.com/office/drawing/2014/main" id="{E53AD91C-8934-8815-CCFC-A9B23E5CC297}"/>
              </a:ext>
            </a:extLst>
          </p:cNvPr>
          <p:cNvSpPr txBox="1"/>
          <p:nvPr/>
        </p:nvSpPr>
        <p:spPr>
          <a:xfrm>
            <a:off x="3386851" y="3908420"/>
            <a:ext cx="2286394" cy="830997"/>
          </a:xfrm>
          <a:prstGeom prst="rect">
            <a:avLst/>
          </a:prstGeom>
          <a:noFill/>
        </p:spPr>
        <p:txBody>
          <a:bodyPr wrap="square">
            <a:spAutoFit/>
          </a:bodyPr>
          <a:lstStyle/>
          <a:p>
            <a:pPr algn="ctr"/>
            <a:r>
              <a:rPr lang="en-US" sz="2400" dirty="0"/>
              <a:t>Classroom Score Report </a:t>
            </a:r>
          </a:p>
        </p:txBody>
      </p:sp>
      <p:sp>
        <p:nvSpPr>
          <p:cNvPr id="10" name="TextBox 9">
            <a:extLst>
              <a:ext uri="{FF2B5EF4-FFF2-40B4-BE49-F238E27FC236}">
                <a16:creationId xmlns:a16="http://schemas.microsoft.com/office/drawing/2014/main" id="{A3F7ACA6-0121-C45D-15D4-85E1909FEF14}"/>
              </a:ext>
            </a:extLst>
          </p:cNvPr>
          <p:cNvSpPr txBox="1"/>
          <p:nvPr/>
        </p:nvSpPr>
        <p:spPr>
          <a:xfrm>
            <a:off x="5897188" y="3864643"/>
            <a:ext cx="3133669" cy="954107"/>
          </a:xfrm>
          <a:prstGeom prst="rect">
            <a:avLst/>
          </a:prstGeom>
          <a:noFill/>
        </p:spPr>
        <p:txBody>
          <a:bodyPr wrap="square">
            <a:spAutoFit/>
          </a:bodyPr>
          <a:lstStyle/>
          <a:p>
            <a:pPr algn="ctr"/>
            <a:r>
              <a:rPr lang="en-US" sz="2800" dirty="0">
                <a:solidFill>
                  <a:schemeClr val="dk1"/>
                </a:solidFill>
              </a:rPr>
              <a:t>Score Report Reflections Guide</a:t>
            </a:r>
            <a:endParaRPr lang="en-US" sz="2400" dirty="0"/>
          </a:p>
        </p:txBody>
      </p:sp>
      <p:sp>
        <p:nvSpPr>
          <p:cNvPr id="13" name="TextBox 12">
            <a:extLst>
              <a:ext uri="{FF2B5EF4-FFF2-40B4-BE49-F238E27FC236}">
                <a16:creationId xmlns:a16="http://schemas.microsoft.com/office/drawing/2014/main" id="{1238965F-45FF-AA07-3452-EC4B9D4855E6}"/>
              </a:ext>
            </a:extLst>
          </p:cNvPr>
          <p:cNvSpPr txBox="1"/>
          <p:nvPr/>
        </p:nvSpPr>
        <p:spPr>
          <a:xfrm>
            <a:off x="13391" y="397416"/>
            <a:ext cx="3161740" cy="523220"/>
          </a:xfrm>
          <a:prstGeom prst="rect">
            <a:avLst/>
          </a:prstGeom>
          <a:noFill/>
        </p:spPr>
        <p:txBody>
          <a:bodyPr wrap="square">
            <a:spAutoFit/>
          </a:bodyPr>
          <a:lstStyle/>
          <a:p>
            <a:pPr algn="ctr"/>
            <a:r>
              <a:rPr lang="en" sz="2800" b="1" dirty="0">
                <a:solidFill>
                  <a:srgbClr val="255A61"/>
                </a:solidFill>
              </a:rPr>
              <a:t>Curriculum</a:t>
            </a:r>
            <a:endParaRPr lang="en-US" sz="2800" b="1" dirty="0">
              <a:solidFill>
                <a:srgbClr val="255A61"/>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pic>
        <p:nvPicPr>
          <p:cNvPr id="814" name="Google Shape;814;g29e2afb1d78_0_488"/>
          <p:cNvPicPr preferRelativeResize="0"/>
          <p:nvPr/>
        </p:nvPicPr>
        <p:blipFill>
          <a:blip r:embed="rId4"/>
          <a:srcRect/>
          <a:stretch/>
        </p:blipFill>
        <p:spPr>
          <a:xfrm>
            <a:off x="5120179" y="169226"/>
            <a:ext cx="3751423" cy="4854782"/>
          </a:xfrm>
          <a:prstGeom prst="rect">
            <a:avLst/>
          </a:prstGeom>
          <a:noFill/>
          <a:ln w="9525" cap="flat" cmpd="sng">
            <a:solidFill>
              <a:schemeClr val="dk1"/>
            </a:solidFill>
            <a:prstDash val="solid"/>
            <a:round/>
            <a:headEnd type="none" w="sm" len="sm"/>
            <a:tailEnd type="none" w="sm" len="sm"/>
          </a:ln>
        </p:spPr>
      </p:pic>
      <p:sp>
        <p:nvSpPr>
          <p:cNvPr id="816" name="Google Shape;816;g29e2afb1d78_0_488"/>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a:p>
        </p:txBody>
      </p:sp>
      <p:sp>
        <p:nvSpPr>
          <p:cNvPr id="817" name="Google Shape;817;g29e2afb1d78_0_488"/>
          <p:cNvSpPr txBox="1">
            <a:spLocks noGrp="1"/>
          </p:cNvSpPr>
          <p:nvPr>
            <p:ph type="title"/>
          </p:nvPr>
        </p:nvSpPr>
        <p:spPr>
          <a:xfrm>
            <a:off x="152400" y="152400"/>
            <a:ext cx="4902300" cy="51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rgbClr val="3B1A53"/>
                </a:solidFill>
                <a:latin typeface="+mj-lt"/>
                <a:ea typeface="Calibri"/>
                <a:cs typeface="Calibri"/>
                <a:sym typeface="Calibri"/>
              </a:rPr>
              <a:t>Classroom Profiles</a:t>
            </a:r>
            <a:endParaRPr sz="2800" b="1" dirty="0">
              <a:solidFill>
                <a:srgbClr val="3B1A53"/>
              </a:solidFill>
              <a:latin typeface="+mj-lt"/>
              <a:ea typeface="Calibri"/>
              <a:cs typeface="Calibri"/>
              <a:sym typeface="Calibri"/>
            </a:endParaRPr>
          </a:p>
        </p:txBody>
      </p:sp>
      <p:sp>
        <p:nvSpPr>
          <p:cNvPr id="818" name="Google Shape;818;g29e2afb1d78_0_488"/>
          <p:cNvSpPr txBox="1">
            <a:spLocks noGrp="1"/>
          </p:cNvSpPr>
          <p:nvPr>
            <p:ph type="body" idx="1"/>
          </p:nvPr>
        </p:nvSpPr>
        <p:spPr>
          <a:xfrm>
            <a:off x="216725" y="1006525"/>
            <a:ext cx="4902300" cy="3135300"/>
          </a:xfrm>
          <a:prstGeom prst="rect">
            <a:avLst/>
          </a:prstGeom>
          <a:noFill/>
          <a:ln>
            <a:noFill/>
          </a:ln>
        </p:spPr>
        <p:txBody>
          <a:bodyPr spcFirstLastPara="1" wrap="square" lIns="91425" tIns="91425" rIns="91425" bIns="91425" anchor="ctr" anchorCtr="0">
            <a:noAutofit/>
          </a:bodyPr>
          <a:lstStyle/>
          <a:p>
            <a:pPr marL="457200" lvl="0" indent="0" algn="l" rtl="0">
              <a:spcBef>
                <a:spcPts val="0"/>
              </a:spcBef>
              <a:spcAft>
                <a:spcPts val="0"/>
              </a:spcAft>
              <a:buNone/>
            </a:pPr>
            <a:endParaRPr sz="2300" dirty="0">
              <a:solidFill>
                <a:schemeClr val="tx1">
                  <a:lumMod val="90000"/>
                  <a:lumOff val="10000"/>
                </a:schemeClr>
              </a:solidFill>
            </a:endParaRPr>
          </a:p>
          <a:p>
            <a:pPr marL="0" lvl="0" indent="0" algn="l" rtl="0">
              <a:spcBef>
                <a:spcPts val="1000"/>
              </a:spcBef>
              <a:spcAft>
                <a:spcPts val="0"/>
              </a:spcAft>
              <a:buNone/>
            </a:pPr>
            <a:r>
              <a:rPr lang="en" sz="2300" dirty="0">
                <a:solidFill>
                  <a:schemeClr val="tx1">
                    <a:lumMod val="90000"/>
                    <a:lumOff val="10000"/>
                  </a:schemeClr>
                </a:solidFill>
              </a:rPr>
              <a:t>This section is meant to provide a </a:t>
            </a:r>
            <a:r>
              <a:rPr lang="en" sz="2300" dirty="0">
                <a:solidFill>
                  <a:schemeClr val="tx1">
                    <a:lumMod val="90000"/>
                    <a:lumOff val="10000"/>
                  </a:schemeClr>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7"/>
                  </a:ext>
                </a:extLst>
              </a:rPr>
              <a:t>more</a:t>
            </a:r>
            <a:r>
              <a:rPr lang="en" sz="2300" dirty="0">
                <a:solidFill>
                  <a:schemeClr val="tx1">
                    <a:lumMod val="90000"/>
                    <a:lumOff val="10000"/>
                  </a:schemeClr>
                </a:solidFill>
              </a:rPr>
              <a:t> detailed summary of your classroom, while also connecting to the prior sections of the report.</a:t>
            </a:r>
            <a:endParaRPr sz="2300" dirty="0">
              <a:solidFill>
                <a:schemeClr val="tx1">
                  <a:lumMod val="90000"/>
                  <a:lumOff val="10000"/>
                </a:schemeClr>
              </a:solidFill>
            </a:endParaRPr>
          </a:p>
          <a:p>
            <a:pPr marL="0" lvl="0" indent="0" algn="l" rtl="0">
              <a:spcBef>
                <a:spcPts val="1000"/>
              </a:spcBef>
              <a:spcAft>
                <a:spcPts val="0"/>
              </a:spcAft>
              <a:buNone/>
            </a:pPr>
            <a:endParaRPr sz="2300" dirty="0">
              <a:solidFill>
                <a:schemeClr val="tx1">
                  <a:lumMod val="90000"/>
                  <a:lumOff val="10000"/>
                </a:schemeClr>
              </a:solidFill>
            </a:endParaRPr>
          </a:p>
          <a:p>
            <a:pPr marL="457200" lvl="0" indent="0" algn="l" rtl="0">
              <a:spcBef>
                <a:spcPts val="1000"/>
              </a:spcBef>
              <a:spcAft>
                <a:spcPts val="1000"/>
              </a:spcAft>
              <a:buNone/>
            </a:pPr>
            <a:endParaRPr sz="2300" dirty="0">
              <a:solidFill>
                <a:srgbClr val="434343"/>
              </a:solidFill>
            </a:endParaRPr>
          </a:p>
        </p:txBody>
      </p:sp>
      <p:sp>
        <p:nvSpPr>
          <p:cNvPr id="2" name="Rectangle 1">
            <a:extLst>
              <a:ext uri="{FF2B5EF4-FFF2-40B4-BE49-F238E27FC236}">
                <a16:creationId xmlns:a16="http://schemas.microsoft.com/office/drawing/2014/main" id="{E48D270E-D033-2C7F-6D7B-FD77E25B8A4B}"/>
              </a:ext>
            </a:extLst>
          </p:cNvPr>
          <p:cNvSpPr/>
          <p:nvPr/>
        </p:nvSpPr>
        <p:spPr>
          <a:xfrm>
            <a:off x="5252484" y="2030819"/>
            <a:ext cx="3444949" cy="127590"/>
          </a:xfrm>
          <a:prstGeom prst="rect">
            <a:avLst/>
          </a:prstGeom>
          <a:noFill/>
          <a:ln>
            <a:solidFill>
              <a:srgbClr val="3B1A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12" name="Rectangle 11">
            <a:extLst>
              <a:ext uri="{FF2B5EF4-FFF2-40B4-BE49-F238E27FC236}">
                <a16:creationId xmlns:a16="http://schemas.microsoft.com/office/drawing/2014/main" id="{A0F6585D-15A2-2E54-7268-CA4F930A093A}"/>
              </a:ext>
            </a:extLst>
          </p:cNvPr>
          <p:cNvSpPr/>
          <p:nvPr/>
        </p:nvSpPr>
        <p:spPr>
          <a:xfrm>
            <a:off x="0" y="0"/>
            <a:ext cx="9097358" cy="296037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Google Shape;831;g29e2afb1d78_0_495"/>
          <p:cNvSpPr txBox="1">
            <a:spLocks noGrp="1"/>
          </p:cNvSpPr>
          <p:nvPr>
            <p:ph type="title"/>
          </p:nvPr>
        </p:nvSpPr>
        <p:spPr>
          <a:xfrm>
            <a:off x="0" y="3384550"/>
            <a:ext cx="9144000" cy="5133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latin typeface="Calibri"/>
                <a:ea typeface="Calibri"/>
                <a:cs typeface="Calibri"/>
                <a:sym typeface="Calibri"/>
              </a:rPr>
              <a:t>Classroom Profiles</a:t>
            </a:r>
            <a:endParaRPr sz="2800" dirty="0">
              <a:latin typeface="Calibri"/>
              <a:ea typeface="Calibri"/>
              <a:cs typeface="Calibri"/>
              <a:sym typeface="Calibri"/>
            </a:endParaRPr>
          </a:p>
        </p:txBody>
      </p:sp>
      <p:sp>
        <p:nvSpPr>
          <p:cNvPr id="11" name="Arrow: Down 10">
            <a:extLst>
              <a:ext uri="{FF2B5EF4-FFF2-40B4-BE49-F238E27FC236}">
                <a16:creationId xmlns:a16="http://schemas.microsoft.com/office/drawing/2014/main" id="{8CA61DC5-8556-9A02-983E-C16CC02D7019}"/>
              </a:ext>
            </a:extLst>
          </p:cNvPr>
          <p:cNvSpPr/>
          <p:nvPr/>
        </p:nvSpPr>
        <p:spPr>
          <a:xfrm>
            <a:off x="3635449" y="2568383"/>
            <a:ext cx="1447800" cy="905290"/>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Google Shape;829;g29e2afb1d78_0_49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21</a:t>
            </a:fld>
            <a:endParaRPr/>
          </a:p>
        </p:txBody>
      </p:sp>
      <p:pic>
        <p:nvPicPr>
          <p:cNvPr id="6" name="Picture 5">
            <a:extLst>
              <a:ext uri="{FF2B5EF4-FFF2-40B4-BE49-F238E27FC236}">
                <a16:creationId xmlns:a16="http://schemas.microsoft.com/office/drawing/2014/main" id="{A9A80627-BC73-43F1-F96B-B84385D0827E}"/>
              </a:ext>
            </a:extLst>
          </p:cNvPr>
          <p:cNvPicPr>
            <a:picLocks noChangeAspect="1"/>
          </p:cNvPicPr>
          <p:nvPr/>
        </p:nvPicPr>
        <p:blipFill rotWithShape="1">
          <a:blip r:embed="rId4"/>
          <a:srcRect l="-3991" r="1" b="73347"/>
          <a:stretch/>
        </p:blipFill>
        <p:spPr>
          <a:xfrm>
            <a:off x="-212651" y="4082921"/>
            <a:ext cx="9144000" cy="227494"/>
          </a:xfrm>
          <a:prstGeom prst="rect">
            <a:avLst/>
          </a:prstGeom>
        </p:spPr>
      </p:pic>
      <p:pic>
        <p:nvPicPr>
          <p:cNvPr id="7" name="Picture 6">
            <a:extLst>
              <a:ext uri="{FF2B5EF4-FFF2-40B4-BE49-F238E27FC236}">
                <a16:creationId xmlns:a16="http://schemas.microsoft.com/office/drawing/2014/main" id="{250BAEC4-F61E-4EC1-FEB7-6213427C350F}"/>
              </a:ext>
            </a:extLst>
          </p:cNvPr>
          <p:cNvPicPr>
            <a:picLocks noChangeAspect="1"/>
          </p:cNvPicPr>
          <p:nvPr/>
        </p:nvPicPr>
        <p:blipFill rotWithShape="1">
          <a:blip r:embed="rId4"/>
          <a:srcRect l="-3991" t="53059" r="1" b="25258"/>
          <a:stretch/>
        </p:blipFill>
        <p:spPr>
          <a:xfrm>
            <a:off x="-212651" y="4310415"/>
            <a:ext cx="9144000" cy="185071"/>
          </a:xfrm>
          <a:prstGeom prst="rect">
            <a:avLst/>
          </a:prstGeom>
        </p:spPr>
      </p:pic>
      <p:pic>
        <p:nvPicPr>
          <p:cNvPr id="9" name="Picture 8">
            <a:extLst>
              <a:ext uri="{FF2B5EF4-FFF2-40B4-BE49-F238E27FC236}">
                <a16:creationId xmlns:a16="http://schemas.microsoft.com/office/drawing/2014/main" id="{4FC8A4D1-3EC6-5BF6-66D4-9BD1143BE6FF}"/>
              </a:ext>
            </a:extLst>
          </p:cNvPr>
          <p:cNvPicPr>
            <a:picLocks noChangeAspect="1"/>
          </p:cNvPicPr>
          <p:nvPr/>
        </p:nvPicPr>
        <p:blipFill rotWithShape="1">
          <a:blip r:embed="rId5"/>
          <a:srcRect b="53484"/>
          <a:stretch/>
        </p:blipFill>
        <p:spPr>
          <a:xfrm>
            <a:off x="115459" y="38100"/>
            <a:ext cx="8913081" cy="1536700"/>
          </a:xfrm>
          <a:prstGeom prst="rect">
            <a:avLst/>
          </a:prstGeom>
        </p:spPr>
      </p:pic>
      <p:pic>
        <p:nvPicPr>
          <p:cNvPr id="10" name="Picture 9">
            <a:extLst>
              <a:ext uri="{FF2B5EF4-FFF2-40B4-BE49-F238E27FC236}">
                <a16:creationId xmlns:a16="http://schemas.microsoft.com/office/drawing/2014/main" id="{B41AF7CD-1D41-F52F-9246-F9C9FDBA0B55}"/>
              </a:ext>
            </a:extLst>
          </p:cNvPr>
          <p:cNvPicPr>
            <a:picLocks noChangeAspect="1"/>
          </p:cNvPicPr>
          <p:nvPr/>
        </p:nvPicPr>
        <p:blipFill rotWithShape="1">
          <a:blip r:embed="rId5"/>
          <a:srcRect t="60039" b="8"/>
          <a:stretch/>
        </p:blipFill>
        <p:spPr>
          <a:xfrm>
            <a:off x="115458" y="1574800"/>
            <a:ext cx="8913081" cy="1319879"/>
          </a:xfrm>
          <a:prstGeom prst="rect">
            <a:avLst/>
          </a:prstGeom>
        </p:spPr>
      </p:pic>
      <p:cxnSp>
        <p:nvCxnSpPr>
          <p:cNvPr id="14" name="Straight Connector 13">
            <a:extLst>
              <a:ext uri="{FF2B5EF4-FFF2-40B4-BE49-F238E27FC236}">
                <a16:creationId xmlns:a16="http://schemas.microsoft.com/office/drawing/2014/main" id="{334F5259-96E8-111F-67A1-D6ACA199795E}"/>
              </a:ext>
            </a:extLst>
          </p:cNvPr>
          <p:cNvCxnSpPr/>
          <p:nvPr/>
        </p:nvCxnSpPr>
        <p:spPr>
          <a:xfrm>
            <a:off x="8129558" y="4520886"/>
            <a:ext cx="444500"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32FE52C-4B11-E1DF-0DB0-3DBBAFF2C33A}"/>
              </a:ext>
            </a:extLst>
          </p:cNvPr>
          <p:cNvPicPr>
            <a:picLocks noChangeAspect="1"/>
          </p:cNvPicPr>
          <p:nvPr/>
        </p:nvPicPr>
        <p:blipFill>
          <a:blip r:embed="rId6"/>
          <a:stretch>
            <a:fillRect/>
          </a:stretch>
        </p:blipFill>
        <p:spPr>
          <a:xfrm>
            <a:off x="3590860" y="2453622"/>
            <a:ext cx="1505080" cy="419136"/>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29e2afb1d78_1_12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22</a:t>
            </a:fld>
            <a:endParaRPr/>
          </a:p>
        </p:txBody>
      </p:sp>
      <p:sp>
        <p:nvSpPr>
          <p:cNvPr id="274" name="Google Shape;274;g29e2afb1d78_1_120"/>
          <p:cNvSpPr txBox="1">
            <a:spLocks noGrp="1"/>
          </p:cNvSpPr>
          <p:nvPr>
            <p:ph type="title"/>
          </p:nvPr>
        </p:nvSpPr>
        <p:spPr>
          <a:xfrm>
            <a:off x="311700" y="87641"/>
            <a:ext cx="8520600" cy="572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b="1" dirty="0">
                <a:solidFill>
                  <a:srgbClr val="6B527D"/>
                </a:solidFill>
              </a:rPr>
              <a:t>The Classroom Score Report</a:t>
            </a:r>
            <a:endParaRPr sz="2800" b="1" dirty="0">
              <a:solidFill>
                <a:srgbClr val="6B527D"/>
              </a:solidFill>
            </a:endParaRPr>
          </a:p>
        </p:txBody>
      </p:sp>
      <p:sp>
        <p:nvSpPr>
          <p:cNvPr id="275" name="Google Shape;275;g29e2afb1d78_1_120"/>
          <p:cNvSpPr txBox="1">
            <a:spLocks noGrp="1"/>
          </p:cNvSpPr>
          <p:nvPr>
            <p:ph type="body" idx="1"/>
          </p:nvPr>
        </p:nvSpPr>
        <p:spPr>
          <a:xfrm>
            <a:off x="311700" y="560525"/>
            <a:ext cx="85206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t>The new 2023-24 classroom score report is made up of four sections.</a:t>
            </a:r>
            <a:endParaRPr sz="1800"/>
          </a:p>
        </p:txBody>
      </p:sp>
      <p:sp>
        <p:nvSpPr>
          <p:cNvPr id="276" name="Google Shape;276;g29e2afb1d78_1_120"/>
          <p:cNvSpPr txBox="1"/>
          <p:nvPr/>
        </p:nvSpPr>
        <p:spPr>
          <a:xfrm>
            <a:off x="447300" y="4167275"/>
            <a:ext cx="1628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Overall Results</a:t>
            </a:r>
            <a:endParaRPr b="1"/>
          </a:p>
        </p:txBody>
      </p:sp>
      <p:sp>
        <p:nvSpPr>
          <p:cNvPr id="277" name="Google Shape;277;g29e2afb1d78_1_120"/>
          <p:cNvSpPr txBox="1"/>
          <p:nvPr/>
        </p:nvSpPr>
        <p:spPr>
          <a:xfrm>
            <a:off x="2398813" y="4167275"/>
            <a:ext cx="2173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Grouped Roster</a:t>
            </a:r>
            <a:endParaRPr b="1"/>
          </a:p>
        </p:txBody>
      </p:sp>
      <p:sp>
        <p:nvSpPr>
          <p:cNvPr id="278" name="Google Shape;278;g29e2afb1d78_1_120"/>
          <p:cNvSpPr txBox="1"/>
          <p:nvPr/>
        </p:nvSpPr>
        <p:spPr>
          <a:xfrm>
            <a:off x="4779800" y="4167275"/>
            <a:ext cx="19893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Classroom Profiles</a:t>
            </a:r>
            <a:endParaRPr b="1"/>
          </a:p>
        </p:txBody>
      </p:sp>
      <p:sp>
        <p:nvSpPr>
          <p:cNvPr id="279" name="Google Shape;279;g29e2afb1d78_1_120"/>
          <p:cNvSpPr txBox="1"/>
          <p:nvPr/>
        </p:nvSpPr>
        <p:spPr>
          <a:xfrm>
            <a:off x="7257075" y="4167275"/>
            <a:ext cx="132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Comparisons</a:t>
            </a:r>
            <a:endParaRPr b="1"/>
          </a:p>
        </p:txBody>
      </p:sp>
      <p:pic>
        <p:nvPicPr>
          <p:cNvPr id="280" name="Google Shape;280;g29e2afb1d78_1_120"/>
          <p:cNvPicPr preferRelativeResize="0"/>
          <p:nvPr/>
        </p:nvPicPr>
        <p:blipFill>
          <a:blip r:embed="rId3"/>
          <a:srcRect/>
          <a:stretch/>
        </p:blipFill>
        <p:spPr>
          <a:xfrm>
            <a:off x="447293" y="1557667"/>
            <a:ext cx="1408176" cy="1822345"/>
          </a:xfrm>
          <a:prstGeom prst="rect">
            <a:avLst/>
          </a:prstGeom>
          <a:noFill/>
          <a:ln w="9525" cap="flat" cmpd="sng">
            <a:solidFill>
              <a:schemeClr val="dk1"/>
            </a:solidFill>
            <a:prstDash val="solid"/>
            <a:round/>
            <a:headEnd type="none" w="sm" len="sm"/>
            <a:tailEnd type="none" w="sm" len="sm"/>
          </a:ln>
        </p:spPr>
      </p:pic>
      <p:grpSp>
        <p:nvGrpSpPr>
          <p:cNvPr id="281" name="Google Shape;281;g29e2afb1d78_1_120"/>
          <p:cNvGrpSpPr/>
          <p:nvPr/>
        </p:nvGrpSpPr>
        <p:grpSpPr>
          <a:xfrm>
            <a:off x="2344621" y="1120308"/>
            <a:ext cx="2062299" cy="3048650"/>
            <a:chOff x="1243018" y="346993"/>
            <a:chExt cx="2349395" cy="3473058"/>
          </a:xfrm>
        </p:grpSpPr>
        <p:pic>
          <p:nvPicPr>
            <p:cNvPr id="282" name="Google Shape;282;g29e2afb1d78_1_120"/>
            <p:cNvPicPr preferRelativeResize="0"/>
            <p:nvPr/>
          </p:nvPicPr>
          <p:blipFill>
            <a:blip r:embed="rId4">
              <a:alphaModFix/>
            </a:blip>
            <a:stretch>
              <a:fillRect/>
            </a:stretch>
          </p:blipFill>
          <p:spPr>
            <a:xfrm>
              <a:off x="1243018" y="346993"/>
              <a:ext cx="1600199" cy="2061435"/>
            </a:xfrm>
            <a:prstGeom prst="rect">
              <a:avLst/>
            </a:prstGeom>
            <a:noFill/>
            <a:ln w="9525" cap="flat" cmpd="sng">
              <a:solidFill>
                <a:schemeClr val="dk1"/>
              </a:solidFill>
              <a:prstDash val="solid"/>
              <a:round/>
              <a:headEnd type="none" w="sm" len="sm"/>
              <a:tailEnd type="none" w="sm" len="sm"/>
            </a:ln>
          </p:spPr>
        </p:pic>
        <p:pic>
          <p:nvPicPr>
            <p:cNvPr id="283" name="Google Shape;283;g29e2afb1d78_1_120"/>
            <p:cNvPicPr preferRelativeResize="0"/>
            <p:nvPr/>
          </p:nvPicPr>
          <p:blipFill>
            <a:blip r:embed="rId5">
              <a:alphaModFix/>
            </a:blip>
            <a:stretch>
              <a:fillRect/>
            </a:stretch>
          </p:blipFill>
          <p:spPr>
            <a:xfrm>
              <a:off x="1439737" y="678418"/>
              <a:ext cx="1600199" cy="2061435"/>
            </a:xfrm>
            <a:prstGeom prst="rect">
              <a:avLst/>
            </a:prstGeom>
            <a:noFill/>
            <a:ln w="9525" cap="flat" cmpd="sng">
              <a:solidFill>
                <a:schemeClr val="dk1"/>
              </a:solidFill>
              <a:prstDash val="solid"/>
              <a:round/>
              <a:headEnd type="none" w="sm" len="sm"/>
              <a:tailEnd type="none" w="sm" len="sm"/>
            </a:ln>
          </p:spPr>
        </p:pic>
        <p:pic>
          <p:nvPicPr>
            <p:cNvPr id="284" name="Google Shape;284;g29e2afb1d78_1_120"/>
            <p:cNvPicPr preferRelativeResize="0"/>
            <p:nvPr/>
          </p:nvPicPr>
          <p:blipFill>
            <a:blip r:embed="rId6">
              <a:alphaModFix/>
            </a:blip>
            <a:stretch>
              <a:fillRect/>
            </a:stretch>
          </p:blipFill>
          <p:spPr>
            <a:xfrm>
              <a:off x="1629978" y="1019868"/>
              <a:ext cx="1600199" cy="2061435"/>
            </a:xfrm>
            <a:prstGeom prst="rect">
              <a:avLst/>
            </a:prstGeom>
            <a:noFill/>
            <a:ln w="9525" cap="flat" cmpd="sng">
              <a:solidFill>
                <a:schemeClr val="dk1"/>
              </a:solidFill>
              <a:prstDash val="solid"/>
              <a:round/>
              <a:headEnd type="none" w="sm" len="sm"/>
              <a:tailEnd type="none" w="sm" len="sm"/>
            </a:ln>
          </p:spPr>
        </p:pic>
        <p:pic>
          <p:nvPicPr>
            <p:cNvPr id="285" name="Google Shape;285;g29e2afb1d78_1_120"/>
            <p:cNvPicPr preferRelativeResize="0"/>
            <p:nvPr/>
          </p:nvPicPr>
          <p:blipFill>
            <a:blip r:embed="rId7">
              <a:alphaModFix/>
            </a:blip>
            <a:stretch>
              <a:fillRect/>
            </a:stretch>
          </p:blipFill>
          <p:spPr>
            <a:xfrm>
              <a:off x="1816705" y="1409568"/>
              <a:ext cx="1600199" cy="2061435"/>
            </a:xfrm>
            <a:prstGeom prst="rect">
              <a:avLst/>
            </a:prstGeom>
            <a:noFill/>
            <a:ln w="9525" cap="flat" cmpd="sng">
              <a:solidFill>
                <a:schemeClr val="dk1"/>
              </a:solidFill>
              <a:prstDash val="solid"/>
              <a:round/>
              <a:headEnd type="none" w="sm" len="sm"/>
              <a:tailEnd type="none" w="sm" len="sm"/>
            </a:ln>
          </p:spPr>
        </p:pic>
        <p:pic>
          <p:nvPicPr>
            <p:cNvPr id="286" name="Google Shape;286;g29e2afb1d78_1_120"/>
            <p:cNvPicPr preferRelativeResize="0"/>
            <p:nvPr/>
          </p:nvPicPr>
          <p:blipFill>
            <a:blip r:embed="rId8"/>
            <a:srcRect/>
            <a:stretch/>
          </p:blipFill>
          <p:spPr>
            <a:xfrm>
              <a:off x="1999488" y="1758619"/>
              <a:ext cx="1592925" cy="2061432"/>
            </a:xfrm>
            <a:prstGeom prst="rect">
              <a:avLst/>
            </a:prstGeom>
            <a:noFill/>
            <a:ln w="9525" cap="flat" cmpd="sng">
              <a:solidFill>
                <a:schemeClr val="dk1"/>
              </a:solidFill>
              <a:prstDash val="solid"/>
              <a:round/>
              <a:headEnd type="none" w="sm" len="sm"/>
              <a:tailEnd type="none" w="sm" len="sm"/>
            </a:ln>
          </p:spPr>
        </p:pic>
      </p:grpSp>
      <p:pic>
        <p:nvPicPr>
          <p:cNvPr id="289" name="Google Shape;289;g29e2afb1d78_1_120"/>
          <p:cNvPicPr preferRelativeResize="0"/>
          <p:nvPr/>
        </p:nvPicPr>
        <p:blipFill>
          <a:blip r:embed="rId9"/>
          <a:srcRect/>
          <a:stretch/>
        </p:blipFill>
        <p:spPr>
          <a:xfrm>
            <a:off x="5055053" y="1564133"/>
            <a:ext cx="1398182" cy="1809412"/>
          </a:xfrm>
          <a:prstGeom prst="rect">
            <a:avLst/>
          </a:prstGeom>
          <a:noFill/>
          <a:ln w="9525" cap="flat" cmpd="sng">
            <a:solidFill>
              <a:schemeClr val="dk1"/>
            </a:solidFill>
            <a:prstDash val="solid"/>
            <a:round/>
            <a:headEnd type="none" w="sm" len="sm"/>
            <a:tailEnd type="none" w="sm" len="sm"/>
          </a:ln>
        </p:spPr>
      </p:pic>
      <p:pic>
        <p:nvPicPr>
          <p:cNvPr id="290" name="Google Shape;290;g29e2afb1d78_1_120"/>
          <p:cNvPicPr preferRelativeResize="0"/>
          <p:nvPr/>
        </p:nvPicPr>
        <p:blipFill>
          <a:blip r:embed="rId10"/>
          <a:srcRect/>
          <a:stretch/>
        </p:blipFill>
        <p:spPr>
          <a:xfrm>
            <a:off x="7257508" y="1553525"/>
            <a:ext cx="1398182" cy="1809412"/>
          </a:xfrm>
          <a:prstGeom prst="rect">
            <a:avLst/>
          </a:prstGeom>
          <a:noFill/>
          <a:ln w="9525" cap="flat" cmpd="sng">
            <a:solidFill>
              <a:schemeClr val="dk1"/>
            </a:solidFill>
            <a:prstDash val="solid"/>
            <a:round/>
            <a:headEnd type="none" w="sm" len="sm"/>
            <a:tailEnd type="none" w="sm" len="sm"/>
          </a:ln>
        </p:spPr>
      </p:pic>
      <p:sp>
        <p:nvSpPr>
          <p:cNvPr id="3" name="Google Shape;314;g29e2afb1d78_1_141">
            <a:extLst>
              <a:ext uri="{FF2B5EF4-FFF2-40B4-BE49-F238E27FC236}">
                <a16:creationId xmlns:a16="http://schemas.microsoft.com/office/drawing/2014/main" id="{44D6ADD7-9355-A5AF-50B2-DDFAA849ECD9}"/>
              </a:ext>
            </a:extLst>
          </p:cNvPr>
          <p:cNvSpPr/>
          <p:nvPr/>
        </p:nvSpPr>
        <p:spPr>
          <a:xfrm>
            <a:off x="-1" y="1024975"/>
            <a:ext cx="6976888" cy="3558000"/>
          </a:xfrm>
          <a:prstGeom prst="rect">
            <a:avLst/>
          </a:prstGeom>
          <a:solidFill>
            <a:srgbClr val="FFFFFF">
              <a:alpha val="6318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extLst>
      <p:ext uri="{BB962C8B-B14F-4D97-AF65-F5344CB8AC3E}">
        <p14:creationId xmlns:p14="http://schemas.microsoft.com/office/powerpoint/2010/main" val="3801418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pic>
        <p:nvPicPr>
          <p:cNvPr id="859" name="Google Shape;859;g29e2afb1d78_0_528"/>
          <p:cNvPicPr preferRelativeResize="0"/>
          <p:nvPr/>
        </p:nvPicPr>
        <p:blipFill>
          <a:blip r:embed="rId4"/>
          <a:srcRect/>
          <a:stretch/>
        </p:blipFill>
        <p:spPr>
          <a:xfrm>
            <a:off x="117539" y="90076"/>
            <a:ext cx="3839167" cy="4968333"/>
          </a:xfrm>
          <a:prstGeom prst="rect">
            <a:avLst/>
          </a:prstGeom>
          <a:noFill/>
          <a:ln w="9525" cap="flat" cmpd="sng">
            <a:solidFill>
              <a:schemeClr val="dk1"/>
            </a:solidFill>
            <a:prstDash val="solid"/>
            <a:round/>
            <a:headEnd type="none" w="sm" len="sm"/>
            <a:tailEnd type="none" w="sm" len="sm"/>
          </a:ln>
        </p:spPr>
      </p:pic>
      <p:sp>
        <p:nvSpPr>
          <p:cNvPr id="860" name="Google Shape;860;g29e2afb1d78_0_528"/>
          <p:cNvSpPr txBox="1">
            <a:spLocks noGrp="1"/>
          </p:cNvSpPr>
          <p:nvPr>
            <p:ph type="title"/>
          </p:nvPr>
        </p:nvSpPr>
        <p:spPr>
          <a:xfrm>
            <a:off x="3921475" y="228600"/>
            <a:ext cx="5222400" cy="51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rgbClr val="3B1A53"/>
                </a:solidFill>
              </a:rPr>
              <a:t>Comparisons</a:t>
            </a:r>
            <a:endParaRPr sz="2800" b="1" dirty="0">
              <a:solidFill>
                <a:srgbClr val="3B1A53"/>
              </a:solidFill>
            </a:endParaRPr>
          </a:p>
        </p:txBody>
      </p:sp>
      <p:sp>
        <p:nvSpPr>
          <p:cNvPr id="861" name="Google Shape;861;g29e2afb1d78_0_528"/>
          <p:cNvSpPr txBox="1">
            <a:spLocks noGrp="1"/>
          </p:cNvSpPr>
          <p:nvPr>
            <p:ph type="body" idx="1"/>
          </p:nvPr>
        </p:nvSpPr>
        <p:spPr>
          <a:xfrm>
            <a:off x="4035525" y="872598"/>
            <a:ext cx="5070000" cy="1997602"/>
          </a:xfrm>
          <a:prstGeom prst="rect">
            <a:avLst/>
          </a:prstGeom>
          <a:noFill/>
          <a:ln>
            <a:noFill/>
          </a:ln>
        </p:spPr>
        <p:txBody>
          <a:bodyPr spcFirstLastPara="1" wrap="square" lIns="91425" tIns="91425" rIns="91425" bIns="91425" anchor="ctr" anchorCtr="0">
            <a:noAutofit/>
          </a:bodyPr>
          <a:lstStyle/>
          <a:p>
            <a:pPr marL="457200" lvl="0" indent="0" algn="l" rtl="0">
              <a:spcBef>
                <a:spcPts val="0"/>
              </a:spcBef>
              <a:spcAft>
                <a:spcPts val="1000"/>
              </a:spcAft>
              <a:buNone/>
            </a:pPr>
            <a:r>
              <a:rPr lang="en" sz="1800" dirty="0"/>
              <a:t>This part of the report compares the percentages of students in each rating for each category for your classroom to other groups of students participating in the IAP. </a:t>
            </a:r>
            <a:endParaRPr sz="1800" dirty="0">
              <a:solidFill>
                <a:srgbClr val="434343"/>
              </a:solidFill>
            </a:endParaRPr>
          </a:p>
        </p:txBody>
      </p:sp>
      <p:sp>
        <p:nvSpPr>
          <p:cNvPr id="864" name="Google Shape;864;g29e2afb1d78_0_528"/>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23</a:t>
            </a:fld>
            <a:endParaRPr/>
          </a:p>
        </p:txBody>
      </p:sp>
      <p:pic>
        <p:nvPicPr>
          <p:cNvPr id="4" name="Picture 3">
            <a:extLst>
              <a:ext uri="{FF2B5EF4-FFF2-40B4-BE49-F238E27FC236}">
                <a16:creationId xmlns:a16="http://schemas.microsoft.com/office/drawing/2014/main" id="{3C3A5877-4752-2F07-4E55-6249F0910C5F}"/>
              </a:ext>
            </a:extLst>
          </p:cNvPr>
          <p:cNvPicPr>
            <a:picLocks noChangeAspect="1"/>
          </p:cNvPicPr>
          <p:nvPr/>
        </p:nvPicPr>
        <p:blipFill>
          <a:blip r:embed="rId5"/>
          <a:stretch>
            <a:fillRect/>
          </a:stretch>
        </p:blipFill>
        <p:spPr>
          <a:xfrm>
            <a:off x="117539" y="1395811"/>
            <a:ext cx="8771467" cy="2351877"/>
          </a:xfrm>
          <a:prstGeom prst="rect">
            <a:avLst/>
          </a:prstGeom>
          <a:ln w="38100">
            <a:solidFill>
              <a:srgbClr val="3B1A53"/>
            </a:solidFill>
          </a:ln>
        </p:spPr>
      </p:pic>
      <p:sp>
        <p:nvSpPr>
          <p:cNvPr id="19" name="Rectangle 18">
            <a:extLst>
              <a:ext uri="{FF2B5EF4-FFF2-40B4-BE49-F238E27FC236}">
                <a16:creationId xmlns:a16="http://schemas.microsoft.com/office/drawing/2014/main" id="{15DBFF54-3D68-7210-ABB6-6F77E2EB6A97}"/>
              </a:ext>
            </a:extLst>
          </p:cNvPr>
          <p:cNvSpPr/>
          <p:nvPr/>
        </p:nvSpPr>
        <p:spPr>
          <a:xfrm>
            <a:off x="2570271" y="1853857"/>
            <a:ext cx="988714" cy="408725"/>
          </a:xfrm>
          <a:prstGeom prst="rect">
            <a:avLst/>
          </a:prstGeom>
          <a:noFill/>
          <a:ln w="38100">
            <a:solidFill>
              <a:srgbClr val="3B1A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38097CA-ED68-A23C-9EEF-E2321054D82D}"/>
              </a:ext>
            </a:extLst>
          </p:cNvPr>
          <p:cNvSpPr/>
          <p:nvPr/>
        </p:nvSpPr>
        <p:spPr>
          <a:xfrm>
            <a:off x="4264896" y="1853857"/>
            <a:ext cx="988714" cy="408725"/>
          </a:xfrm>
          <a:prstGeom prst="rect">
            <a:avLst/>
          </a:prstGeom>
          <a:noFill/>
          <a:ln w="38100">
            <a:solidFill>
              <a:srgbClr val="3B1A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360771A-E2FA-1E0A-9E4D-92FA518FA0B6}"/>
              </a:ext>
            </a:extLst>
          </p:cNvPr>
          <p:cNvSpPr/>
          <p:nvPr/>
        </p:nvSpPr>
        <p:spPr>
          <a:xfrm>
            <a:off x="6845153" y="1871399"/>
            <a:ext cx="988714" cy="408725"/>
          </a:xfrm>
          <a:prstGeom prst="rect">
            <a:avLst/>
          </a:prstGeom>
          <a:noFill/>
          <a:ln w="38100">
            <a:solidFill>
              <a:srgbClr val="3B1A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9"/>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20"/>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P spid="21" grpId="0" animBg="1"/>
      <p:bldP spid="21"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sp>
        <p:nvSpPr>
          <p:cNvPr id="908" name="Google Shape;908;g2a15f6884be_6_0"/>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b="0">
                <a:solidFill>
                  <a:schemeClr val="dk1"/>
                </a:solidFill>
              </a:rPr>
              <a:t>For questions about the IAP, please contact </a:t>
            </a:r>
            <a:endParaRPr sz="2300" b="0">
              <a:solidFill>
                <a:schemeClr val="dk1"/>
              </a:solidFill>
            </a:endParaRPr>
          </a:p>
          <a:p>
            <a:pPr marL="0" lvl="0" indent="0" algn="l" rtl="0">
              <a:spcBef>
                <a:spcPts val="0"/>
              </a:spcBef>
              <a:spcAft>
                <a:spcPts val="0"/>
              </a:spcAft>
              <a:buNone/>
            </a:pPr>
            <a:r>
              <a:rPr lang="en" sz="2300" b="0">
                <a:solidFill>
                  <a:schemeClr val="dk1"/>
                </a:solidFill>
              </a:rPr>
              <a:t>Ruth Caillouet, the Innovative Assessment Program Coordinator </a:t>
            </a:r>
            <a:endParaRPr sz="2300" b="0">
              <a:solidFill>
                <a:schemeClr val="dk1"/>
              </a:solidFill>
            </a:endParaRPr>
          </a:p>
          <a:p>
            <a:pPr marL="0" lvl="0" indent="0" algn="l" rtl="0">
              <a:spcBef>
                <a:spcPts val="0"/>
              </a:spcBef>
              <a:spcAft>
                <a:spcPts val="0"/>
              </a:spcAft>
              <a:buNone/>
            </a:pPr>
            <a:r>
              <a:rPr lang="en" sz="2300" b="0" u="sng">
                <a:solidFill>
                  <a:schemeClr val="hlink"/>
                </a:solidFill>
                <a:hlinkClick r:id="rId3"/>
              </a:rPr>
              <a:t>Ruth.caillouet@la.gov</a:t>
            </a:r>
            <a:r>
              <a:rPr lang="en" sz="2300" b="0">
                <a:solidFill>
                  <a:schemeClr val="dk1"/>
                </a:solidFill>
              </a:rPr>
              <a:t> </a:t>
            </a:r>
            <a:endParaRPr sz="2300" b="0">
              <a:solidFill>
                <a:schemeClr val="dk1"/>
              </a:solidFill>
            </a:endParaRPr>
          </a:p>
          <a:p>
            <a:pPr marL="0" lvl="0" indent="0" algn="l" rtl="0">
              <a:spcBef>
                <a:spcPts val="0"/>
              </a:spcBef>
              <a:spcAft>
                <a:spcPts val="0"/>
              </a:spcAft>
              <a:buNone/>
            </a:pPr>
            <a:endParaRPr sz="2300" b="0">
              <a:solidFill>
                <a:schemeClr val="dk1"/>
              </a:solidFill>
            </a:endParaRPr>
          </a:p>
          <a:p>
            <a:pPr marL="0" lvl="0" indent="0" algn="l" rtl="0">
              <a:spcBef>
                <a:spcPts val="0"/>
              </a:spcBef>
              <a:spcAft>
                <a:spcPts val="0"/>
              </a:spcAft>
              <a:buNone/>
            </a:pPr>
            <a:r>
              <a:rPr lang="en" sz="2300" b="0">
                <a:solidFill>
                  <a:schemeClr val="dk1"/>
                </a:solidFill>
              </a:rPr>
              <a:t>Send general assessment questions to </a:t>
            </a:r>
            <a:endParaRPr sz="2300" b="0">
              <a:solidFill>
                <a:schemeClr val="dk1"/>
              </a:solidFill>
            </a:endParaRPr>
          </a:p>
          <a:p>
            <a:pPr marL="0" lvl="0" indent="0" algn="l" rtl="0">
              <a:spcBef>
                <a:spcPts val="0"/>
              </a:spcBef>
              <a:spcAft>
                <a:spcPts val="0"/>
              </a:spcAft>
              <a:buNone/>
            </a:pPr>
            <a:r>
              <a:rPr lang="en" sz="2300" b="0" u="sng">
                <a:solidFill>
                  <a:schemeClr val="hlink"/>
                </a:solidFill>
                <a:hlinkClick r:id="rId4"/>
              </a:rPr>
              <a:t>assessment@la.gov</a:t>
            </a:r>
            <a:r>
              <a:rPr lang="en" sz="2300" b="0">
                <a:solidFill>
                  <a:schemeClr val="dk1"/>
                </a:solidFill>
              </a:rPr>
              <a:t> </a:t>
            </a:r>
            <a:endParaRPr/>
          </a:p>
        </p:txBody>
      </p:sp>
      <p:sp>
        <p:nvSpPr>
          <p:cNvPr id="909" name="Google Shape;909;g2a15f6884be_6_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62" name="Google Shape;262;g29e2afb1d78_0_32"/>
          <p:cNvPicPr preferRelativeResize="0"/>
          <p:nvPr/>
        </p:nvPicPr>
        <p:blipFill>
          <a:blip r:embed="rId3"/>
          <a:srcRect/>
          <a:stretch/>
        </p:blipFill>
        <p:spPr>
          <a:xfrm>
            <a:off x="5897189" y="1361014"/>
            <a:ext cx="3133669" cy="2421471"/>
          </a:xfrm>
          <a:prstGeom prst="rect">
            <a:avLst/>
          </a:prstGeom>
          <a:noFill/>
          <a:ln>
            <a:solidFill>
              <a:schemeClr val="accent2">
                <a:lumMod val="50000"/>
              </a:schemeClr>
            </a:solidFill>
          </a:ln>
        </p:spPr>
      </p:pic>
      <p:sp>
        <p:nvSpPr>
          <p:cNvPr id="4" name="Google Shape;314;g29e2afb1d78_1_141">
            <a:extLst>
              <a:ext uri="{FF2B5EF4-FFF2-40B4-BE49-F238E27FC236}">
                <a16:creationId xmlns:a16="http://schemas.microsoft.com/office/drawing/2014/main" id="{18CDA3D6-D65B-75F3-7580-A590CB905553}"/>
              </a:ext>
            </a:extLst>
          </p:cNvPr>
          <p:cNvSpPr/>
          <p:nvPr/>
        </p:nvSpPr>
        <p:spPr>
          <a:xfrm>
            <a:off x="5768254" y="1141653"/>
            <a:ext cx="3375745" cy="3589886"/>
          </a:xfrm>
          <a:prstGeom prst="rect">
            <a:avLst/>
          </a:prstGeom>
          <a:solidFill>
            <a:srgbClr val="FFFFFF">
              <a:alpha val="6318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 name="Rectangle 10">
            <a:extLst>
              <a:ext uri="{FF2B5EF4-FFF2-40B4-BE49-F238E27FC236}">
                <a16:creationId xmlns:a16="http://schemas.microsoft.com/office/drawing/2014/main" id="{5BEE72F2-CB65-1582-BD4E-8ED126A55AFB}"/>
              </a:ext>
            </a:extLst>
          </p:cNvPr>
          <p:cNvSpPr/>
          <p:nvPr/>
        </p:nvSpPr>
        <p:spPr>
          <a:xfrm>
            <a:off x="0" y="0"/>
            <a:ext cx="3320350" cy="473941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2E6995F-4067-8359-6ADE-706A5F6589AC}"/>
              </a:ext>
            </a:extLst>
          </p:cNvPr>
          <p:cNvSpPr txBox="1"/>
          <p:nvPr/>
        </p:nvSpPr>
        <p:spPr>
          <a:xfrm>
            <a:off x="13391" y="397416"/>
            <a:ext cx="3161740" cy="523220"/>
          </a:xfrm>
          <a:prstGeom prst="rect">
            <a:avLst/>
          </a:prstGeom>
          <a:noFill/>
        </p:spPr>
        <p:txBody>
          <a:bodyPr wrap="square">
            <a:spAutoFit/>
          </a:bodyPr>
          <a:lstStyle/>
          <a:p>
            <a:pPr algn="ctr"/>
            <a:r>
              <a:rPr lang="en" sz="2800" b="1" dirty="0">
                <a:solidFill>
                  <a:srgbClr val="255A61"/>
                </a:solidFill>
              </a:rPr>
              <a:t>Curriculum</a:t>
            </a:r>
            <a:endParaRPr lang="en-US" sz="2800" b="1" dirty="0">
              <a:solidFill>
                <a:srgbClr val="255A61"/>
              </a:solidFill>
            </a:endParaRPr>
          </a:p>
        </p:txBody>
      </p:sp>
      <p:sp>
        <p:nvSpPr>
          <p:cNvPr id="6" name="Flowchart: Off-page Connector 5">
            <a:extLst>
              <a:ext uri="{FF2B5EF4-FFF2-40B4-BE49-F238E27FC236}">
                <a16:creationId xmlns:a16="http://schemas.microsoft.com/office/drawing/2014/main" id="{50813ED8-7A48-36FF-843B-7B31FCE8C478}"/>
              </a:ext>
            </a:extLst>
          </p:cNvPr>
          <p:cNvSpPr/>
          <p:nvPr/>
        </p:nvSpPr>
        <p:spPr>
          <a:xfrm rot="16200000">
            <a:off x="107217" y="1147579"/>
            <a:ext cx="3173588" cy="3161738"/>
          </a:xfrm>
          <a:prstGeom prst="flowChartOffpage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Google Shape;261;g29e2afb1d78_0_32"/>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sp>
        <p:nvSpPr>
          <p:cNvPr id="258" name="Google Shape;258;g29e2afb1d78_0_32"/>
          <p:cNvSpPr txBox="1">
            <a:spLocks noGrp="1"/>
          </p:cNvSpPr>
          <p:nvPr>
            <p:ph type="title" idx="4294967295"/>
          </p:nvPr>
        </p:nvSpPr>
        <p:spPr>
          <a:xfrm>
            <a:off x="3415360" y="117539"/>
            <a:ext cx="5681998" cy="57308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1" dirty="0">
                <a:solidFill>
                  <a:srgbClr val="3B1A53"/>
                </a:solidFill>
              </a:rPr>
              <a:t>Updated Score R</a:t>
            </a:r>
            <a:r>
              <a:rPr lang="en-US" sz="2800" b="1" dirty="0">
                <a:solidFill>
                  <a:srgbClr val="3B1A53"/>
                </a:solidFill>
              </a:rPr>
              <a:t>e</a:t>
            </a:r>
            <a:r>
              <a:rPr lang="en" sz="2800" b="1" dirty="0">
                <a:solidFill>
                  <a:srgbClr val="3B1A53"/>
                </a:solidFill>
              </a:rPr>
              <a:t>porting for Grades 6-8 in 2023-24</a:t>
            </a:r>
            <a:endParaRPr sz="2800" b="1" dirty="0">
              <a:solidFill>
                <a:srgbClr val="3B1A53"/>
              </a:solidFill>
            </a:endParaRPr>
          </a:p>
        </p:txBody>
      </p:sp>
      <p:pic>
        <p:nvPicPr>
          <p:cNvPr id="260" name="Google Shape;260;g29e2afb1d78_0_32"/>
          <p:cNvPicPr preferRelativeResize="0"/>
          <p:nvPr/>
        </p:nvPicPr>
        <p:blipFill>
          <a:blip r:embed="rId4"/>
          <a:srcRect/>
          <a:stretch/>
        </p:blipFill>
        <p:spPr>
          <a:xfrm>
            <a:off x="3517403" y="1256763"/>
            <a:ext cx="2025289" cy="2620962"/>
          </a:xfrm>
          <a:prstGeom prst="rect">
            <a:avLst/>
          </a:prstGeom>
          <a:noFill/>
          <a:ln w="9525" cap="flat" cmpd="sng">
            <a:solidFill>
              <a:schemeClr val="accent2">
                <a:lumMod val="50000"/>
              </a:schemeClr>
            </a:solidFill>
            <a:prstDash val="solid"/>
            <a:round/>
            <a:headEnd type="none" w="sm" len="sm"/>
            <a:tailEnd type="none" w="sm" len="sm"/>
          </a:ln>
        </p:spPr>
      </p:pic>
      <p:pic>
        <p:nvPicPr>
          <p:cNvPr id="3" name="Picture 2">
            <a:extLst>
              <a:ext uri="{FF2B5EF4-FFF2-40B4-BE49-F238E27FC236}">
                <a16:creationId xmlns:a16="http://schemas.microsoft.com/office/drawing/2014/main" id="{72AE34B3-CDDD-A1FF-B7A7-55E841B2C97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13142" y="1766647"/>
            <a:ext cx="2704919" cy="1923600"/>
          </a:xfrm>
          <a:prstGeom prst="rect">
            <a:avLst/>
          </a:prstGeom>
        </p:spPr>
      </p:pic>
      <p:sp>
        <p:nvSpPr>
          <p:cNvPr id="9" name="TextBox 8">
            <a:extLst>
              <a:ext uri="{FF2B5EF4-FFF2-40B4-BE49-F238E27FC236}">
                <a16:creationId xmlns:a16="http://schemas.microsoft.com/office/drawing/2014/main" id="{E53AD91C-8934-8815-CCFC-A9B23E5CC297}"/>
              </a:ext>
            </a:extLst>
          </p:cNvPr>
          <p:cNvSpPr txBox="1"/>
          <p:nvPr/>
        </p:nvSpPr>
        <p:spPr>
          <a:xfrm>
            <a:off x="3386851" y="3908420"/>
            <a:ext cx="2286394" cy="830997"/>
          </a:xfrm>
          <a:prstGeom prst="rect">
            <a:avLst/>
          </a:prstGeom>
          <a:noFill/>
        </p:spPr>
        <p:txBody>
          <a:bodyPr wrap="square">
            <a:spAutoFit/>
          </a:bodyPr>
          <a:lstStyle/>
          <a:p>
            <a:pPr algn="ctr"/>
            <a:r>
              <a:rPr lang="en-US" sz="2400" dirty="0"/>
              <a:t>Classroom Score Report </a:t>
            </a:r>
          </a:p>
        </p:txBody>
      </p:sp>
      <p:sp>
        <p:nvSpPr>
          <p:cNvPr id="10" name="TextBox 9">
            <a:extLst>
              <a:ext uri="{FF2B5EF4-FFF2-40B4-BE49-F238E27FC236}">
                <a16:creationId xmlns:a16="http://schemas.microsoft.com/office/drawing/2014/main" id="{A3F7ACA6-0121-C45D-15D4-85E1909FEF14}"/>
              </a:ext>
            </a:extLst>
          </p:cNvPr>
          <p:cNvSpPr txBox="1"/>
          <p:nvPr/>
        </p:nvSpPr>
        <p:spPr>
          <a:xfrm>
            <a:off x="5897188" y="3864643"/>
            <a:ext cx="3133669" cy="954107"/>
          </a:xfrm>
          <a:prstGeom prst="rect">
            <a:avLst/>
          </a:prstGeom>
          <a:noFill/>
        </p:spPr>
        <p:txBody>
          <a:bodyPr wrap="square">
            <a:spAutoFit/>
          </a:bodyPr>
          <a:lstStyle/>
          <a:p>
            <a:pPr algn="ctr"/>
            <a:r>
              <a:rPr lang="en-US" sz="2800" dirty="0">
                <a:solidFill>
                  <a:schemeClr val="dk1"/>
                </a:solidFill>
              </a:rPr>
              <a:t>Score Report Reflections Guide</a:t>
            </a:r>
            <a:endParaRPr lang="en-US" sz="2400" dirty="0"/>
          </a:p>
        </p:txBody>
      </p:sp>
      <p:sp>
        <p:nvSpPr>
          <p:cNvPr id="2" name="Google Shape;314;g29e2afb1d78_1_141">
            <a:extLst>
              <a:ext uri="{FF2B5EF4-FFF2-40B4-BE49-F238E27FC236}">
                <a16:creationId xmlns:a16="http://schemas.microsoft.com/office/drawing/2014/main" id="{D86F8F30-7106-9F7B-1367-8C7CF34F9F5F}"/>
              </a:ext>
            </a:extLst>
          </p:cNvPr>
          <p:cNvSpPr/>
          <p:nvPr/>
        </p:nvSpPr>
        <p:spPr>
          <a:xfrm>
            <a:off x="4817" y="-25348"/>
            <a:ext cx="3320350" cy="4739416"/>
          </a:xfrm>
          <a:prstGeom prst="rect">
            <a:avLst/>
          </a:prstGeom>
          <a:solidFill>
            <a:srgbClr val="FFFFFF">
              <a:alpha val="6318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extLst>
      <p:ext uri="{BB962C8B-B14F-4D97-AF65-F5344CB8AC3E}">
        <p14:creationId xmlns:p14="http://schemas.microsoft.com/office/powerpoint/2010/main" val="1120905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g29e2afb1d78_0_88"/>
          <p:cNvPicPr preferRelativeResize="0"/>
          <p:nvPr/>
        </p:nvPicPr>
        <p:blipFill>
          <a:blip r:embed="rId4"/>
          <a:srcRect/>
          <a:stretch/>
        </p:blipFill>
        <p:spPr>
          <a:xfrm>
            <a:off x="116367" y="101381"/>
            <a:ext cx="3841524" cy="4971385"/>
          </a:xfrm>
          <a:prstGeom prst="rect">
            <a:avLst/>
          </a:prstGeom>
          <a:noFill/>
          <a:ln w="9525" cap="flat" cmpd="sng">
            <a:solidFill>
              <a:schemeClr val="dk1"/>
            </a:solidFill>
            <a:prstDash val="solid"/>
            <a:round/>
            <a:headEnd type="none" w="sm" len="sm"/>
            <a:tailEnd type="none" w="sm" len="sm"/>
          </a:ln>
        </p:spPr>
      </p:pic>
      <p:sp>
        <p:nvSpPr>
          <p:cNvPr id="320" name="Google Shape;320;g29e2afb1d78_0_88"/>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sp>
        <p:nvSpPr>
          <p:cNvPr id="321" name="Google Shape;321;g29e2afb1d78_0_88"/>
          <p:cNvSpPr txBox="1">
            <a:spLocks noGrp="1"/>
          </p:cNvSpPr>
          <p:nvPr>
            <p:ph type="title" idx="4294967295"/>
          </p:nvPr>
        </p:nvSpPr>
        <p:spPr>
          <a:xfrm>
            <a:off x="4073525" y="152400"/>
            <a:ext cx="5070475" cy="51276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solidFill>
                  <a:srgbClr val="3B1A53"/>
                </a:solidFill>
              </a:rPr>
              <a:t>What’s New?</a:t>
            </a:r>
            <a:endParaRPr sz="2800" b="1" dirty="0">
              <a:solidFill>
                <a:srgbClr val="3B1A53"/>
              </a:solidFill>
            </a:endParaRPr>
          </a:p>
        </p:txBody>
      </p:sp>
      <p:sp>
        <p:nvSpPr>
          <p:cNvPr id="5" name="Google Shape;168;g1ec9763f92f_0_60">
            <a:extLst>
              <a:ext uri="{FF2B5EF4-FFF2-40B4-BE49-F238E27FC236}">
                <a16:creationId xmlns:a16="http://schemas.microsoft.com/office/drawing/2014/main" id="{0F44B273-2677-A7D4-D3E7-5AAEE25AB4F2}"/>
              </a:ext>
            </a:extLst>
          </p:cNvPr>
          <p:cNvSpPr txBox="1">
            <a:spLocks/>
          </p:cNvSpPr>
          <p:nvPr/>
        </p:nvSpPr>
        <p:spPr>
          <a:xfrm>
            <a:off x="4190171" y="687028"/>
            <a:ext cx="4837408" cy="39554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68300" algn="l" rtl="0">
              <a:lnSpc>
                <a:spcPct val="115000"/>
              </a:lnSpc>
              <a:spcBef>
                <a:spcPts val="0"/>
              </a:spcBef>
              <a:spcAft>
                <a:spcPts val="0"/>
              </a:spcAft>
              <a:buClr>
                <a:srgbClr val="C44B27"/>
              </a:buClr>
              <a:buSzPts val="2200"/>
              <a:buFont typeface="Public Sans"/>
              <a:buChar char="●"/>
              <a:defRPr sz="2200" b="0" i="0" u="none" strike="noStrike" cap="none">
                <a:solidFill>
                  <a:srgbClr val="4D4D4F"/>
                </a:solidFill>
                <a:latin typeface="Public Sans"/>
                <a:ea typeface="Public Sans"/>
                <a:cs typeface="Public Sans"/>
                <a:sym typeface="Public Sans"/>
              </a:defRPr>
            </a:lvl1pPr>
            <a:lvl2pPr marL="914400" marR="0" lvl="1"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2pPr>
            <a:lvl3pPr marL="1371600" marR="0" lvl="2"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3pPr>
            <a:lvl4pPr marL="1828800" marR="0" lvl="3"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4pPr>
            <a:lvl5pPr marL="2286000" marR="0" lvl="4"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5pPr>
            <a:lvl6pPr marL="2743200" marR="0" lvl="5"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6pPr>
            <a:lvl7pPr marL="3200400" marR="0" lvl="6"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7pPr>
            <a:lvl8pPr marL="3657600" marR="0" lvl="7"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8pPr>
            <a:lvl9pPr marL="4114800" marR="0" lvl="8"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9pPr>
          </a:lstStyle>
          <a:p>
            <a:pPr marL="558800" lvl="0" indent="-457200">
              <a:buSzPts val="2000"/>
              <a:buFont typeface="+mj-lt"/>
              <a:buAutoNum type="arabicPeriod"/>
            </a:pPr>
            <a:r>
              <a:rPr kumimoji="0" lang="en-US" sz="1900" b="0" i="0" u="none" strike="noStrike" kern="0" cap="none" spc="0" normalizeH="0" baseline="0" noProof="0" dirty="0">
                <a:ln>
                  <a:noFill/>
                </a:ln>
                <a:solidFill>
                  <a:srgbClr val="4D4D4F">
                    <a:lumMod val="50000"/>
                  </a:srgbClr>
                </a:solidFill>
                <a:effectLst/>
                <a:uLnTx/>
                <a:uFillTx/>
                <a:sym typeface="Public Sans"/>
              </a:rPr>
              <a:t>The classroom report </a:t>
            </a:r>
            <a:r>
              <a:rPr lang="en-US" sz="1900" dirty="0">
                <a:solidFill>
                  <a:srgbClr val="4D4D4F">
                    <a:lumMod val="50000"/>
                  </a:srgbClr>
                </a:solidFill>
              </a:rPr>
              <a:t>is now made of </a:t>
            </a:r>
            <a:r>
              <a:rPr lang="en-US" sz="1900" b="1" dirty="0">
                <a:solidFill>
                  <a:srgbClr val="4D4D4F">
                    <a:lumMod val="50000"/>
                  </a:srgbClr>
                </a:solidFill>
              </a:rPr>
              <a:t>multiple sections</a:t>
            </a:r>
            <a:r>
              <a:rPr lang="en-US" sz="1900" dirty="0">
                <a:solidFill>
                  <a:srgbClr val="4D4D4F">
                    <a:lumMod val="50000"/>
                  </a:srgbClr>
                </a:solidFill>
              </a:rPr>
              <a:t>, e</a:t>
            </a:r>
            <a:r>
              <a:rPr lang="en-US" sz="1900" dirty="0">
                <a:solidFill>
                  <a:schemeClr val="tx1"/>
                </a:solidFill>
              </a:rPr>
              <a:t>ach </a:t>
            </a:r>
            <a:r>
              <a:rPr lang="en" sz="1900" dirty="0">
                <a:solidFill>
                  <a:schemeClr val="tx1"/>
                </a:solidFill>
              </a:rPr>
              <a:t>with one with a specific purpose.</a:t>
            </a:r>
            <a:endParaRPr kumimoji="0" lang="en-US" sz="1900" b="0" i="0" u="none" strike="noStrike" kern="0" cap="none" spc="0" normalizeH="0" baseline="0" noProof="0" dirty="0">
              <a:ln>
                <a:noFill/>
              </a:ln>
              <a:solidFill>
                <a:schemeClr val="tx1"/>
              </a:solidFill>
              <a:effectLst/>
              <a:uLnTx/>
              <a:uFillTx/>
              <a:sym typeface="Public Sans"/>
            </a:endParaRPr>
          </a:p>
          <a:p>
            <a:pPr marL="558800" marR="0" lvl="0" indent="-457200" algn="l" defTabSz="914400" rtl="0" eaLnBrk="1" fontAlgn="auto" latinLnBrk="0" hangingPunct="1">
              <a:lnSpc>
                <a:spcPct val="115000"/>
              </a:lnSpc>
              <a:spcBef>
                <a:spcPts val="0"/>
              </a:spcBef>
              <a:spcAft>
                <a:spcPts val="0"/>
              </a:spcAft>
              <a:buClr>
                <a:srgbClr val="C44B27"/>
              </a:buClr>
              <a:buSzPts val="2000"/>
              <a:buFont typeface="+mj-lt"/>
              <a:buAutoNum type="arabicPeriod"/>
              <a:tabLst/>
              <a:defRPr/>
            </a:pPr>
            <a:r>
              <a:rPr kumimoji="0" lang="en-US" sz="1900" b="0" i="0" u="none" strike="noStrike" kern="0" cap="none" spc="0" normalizeH="0" baseline="0" noProof="0" dirty="0">
                <a:ln>
                  <a:noFill/>
                </a:ln>
                <a:solidFill>
                  <a:srgbClr val="4D4D4F">
                    <a:lumMod val="50000"/>
                  </a:srgbClr>
                </a:solidFill>
                <a:effectLst/>
                <a:uLnTx/>
                <a:uFillTx/>
                <a:sym typeface="Public Sans"/>
              </a:rPr>
              <a:t>The report better connects to the end-of-year reports by using the </a:t>
            </a:r>
            <a:r>
              <a:rPr kumimoji="0" lang="en-US" sz="1900" b="1" i="0" u="none" strike="noStrike" kern="0" cap="none" spc="0" normalizeH="0" baseline="0" noProof="0" dirty="0">
                <a:ln>
                  <a:noFill/>
                </a:ln>
                <a:solidFill>
                  <a:srgbClr val="4D4D4F">
                    <a:lumMod val="50000"/>
                  </a:srgbClr>
                </a:solidFill>
                <a:effectLst/>
                <a:uLnTx/>
                <a:uFillTx/>
                <a:sym typeface="Public Sans"/>
              </a:rPr>
              <a:t>LEAP 2025 Performance Ratings</a:t>
            </a:r>
            <a:r>
              <a:rPr lang="en-US" sz="1900" b="1" dirty="0">
                <a:solidFill>
                  <a:srgbClr val="4D4D4F">
                    <a:lumMod val="50000"/>
                  </a:srgbClr>
                </a:solidFill>
              </a:rPr>
              <a:t> </a:t>
            </a:r>
            <a:r>
              <a:rPr lang="en-US" sz="1900" dirty="0">
                <a:solidFill>
                  <a:srgbClr val="4D4D4F">
                    <a:lumMod val="50000"/>
                  </a:srgbClr>
                </a:solidFill>
              </a:rPr>
              <a:t>of</a:t>
            </a:r>
            <a:r>
              <a:rPr lang="en-US" sz="1900" b="1" dirty="0">
                <a:solidFill>
                  <a:srgbClr val="4D4D4F">
                    <a:lumMod val="50000"/>
                  </a:srgbClr>
                </a:solidFill>
              </a:rPr>
              <a:t> </a:t>
            </a:r>
            <a:r>
              <a:rPr lang="en-US" sz="1900" dirty="0">
                <a:solidFill>
                  <a:srgbClr val="4D4D4F">
                    <a:lumMod val="50000"/>
                  </a:srgbClr>
                </a:solidFill>
              </a:rPr>
              <a:t>Strong, </a:t>
            </a:r>
            <a:r>
              <a:rPr kumimoji="0" lang="en-US" sz="1900" i="0" u="none" strike="noStrike" kern="0" cap="none" spc="0" normalizeH="0" baseline="0" noProof="0" dirty="0">
                <a:ln>
                  <a:noFill/>
                </a:ln>
                <a:solidFill>
                  <a:srgbClr val="4D4D4F">
                    <a:lumMod val="50000"/>
                  </a:srgbClr>
                </a:solidFill>
                <a:effectLst/>
                <a:uLnTx/>
                <a:uFillTx/>
                <a:sym typeface="Public Sans"/>
              </a:rPr>
              <a:t>Moderate, </a:t>
            </a:r>
            <a:r>
              <a:rPr lang="en-US" sz="1900" dirty="0">
                <a:solidFill>
                  <a:srgbClr val="4D4D4F">
                    <a:lumMod val="50000"/>
                  </a:srgbClr>
                </a:solidFill>
              </a:rPr>
              <a:t>Weak.</a:t>
            </a:r>
          </a:p>
          <a:p>
            <a:pPr marL="558800" marR="0" lvl="0" indent="-457200" algn="l" defTabSz="914400" rtl="0" eaLnBrk="1" fontAlgn="auto" latinLnBrk="0" hangingPunct="1">
              <a:lnSpc>
                <a:spcPct val="115000"/>
              </a:lnSpc>
              <a:spcBef>
                <a:spcPts val="0"/>
              </a:spcBef>
              <a:spcAft>
                <a:spcPts val="0"/>
              </a:spcAft>
              <a:buClr>
                <a:srgbClr val="C44B27"/>
              </a:buClr>
              <a:buSzPts val="2000"/>
              <a:buFont typeface="+mj-lt"/>
              <a:buAutoNum type="arabicPeriod"/>
              <a:tabLst/>
              <a:defRPr/>
            </a:pPr>
            <a:r>
              <a:rPr lang="en-US" sz="1900" dirty="0">
                <a:solidFill>
                  <a:srgbClr val="4D4D4F">
                    <a:lumMod val="50000"/>
                  </a:srgbClr>
                </a:solidFill>
              </a:rPr>
              <a:t>Recommended </a:t>
            </a:r>
            <a:r>
              <a:rPr lang="en-US" sz="1900" b="1" dirty="0">
                <a:solidFill>
                  <a:srgbClr val="4D4D4F">
                    <a:lumMod val="50000"/>
                  </a:srgbClr>
                </a:solidFill>
              </a:rPr>
              <a:t>instructional groupings </a:t>
            </a:r>
            <a:r>
              <a:rPr lang="en-US" sz="1900" dirty="0">
                <a:solidFill>
                  <a:srgbClr val="4D4D4F">
                    <a:lumMod val="50000"/>
                  </a:srgbClr>
                </a:solidFill>
              </a:rPr>
              <a:t>based on the Knowledge, Application and Synthesis Reporting Categories, with supporting </a:t>
            </a:r>
            <a:r>
              <a:rPr lang="en-US" sz="1900" b="1" dirty="0">
                <a:solidFill>
                  <a:srgbClr val="4D4D4F">
                    <a:lumMod val="50000"/>
                  </a:srgbClr>
                </a:solidFill>
              </a:rPr>
              <a:t>reflection questions.</a:t>
            </a:r>
            <a:endParaRPr kumimoji="0" lang="en-US" sz="1900" b="1" i="0" u="none" strike="noStrike" kern="0" cap="none" spc="0" normalizeH="0" baseline="0" noProof="0" dirty="0">
              <a:ln>
                <a:noFill/>
              </a:ln>
              <a:solidFill>
                <a:srgbClr val="4D4D4F">
                  <a:lumMod val="50000"/>
                </a:srgbClr>
              </a:solidFill>
              <a:effectLst/>
              <a:uLnTx/>
              <a:uFillTx/>
              <a:sym typeface="Public San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11" name="Rectangle 10">
            <a:extLst>
              <a:ext uri="{FF2B5EF4-FFF2-40B4-BE49-F238E27FC236}">
                <a16:creationId xmlns:a16="http://schemas.microsoft.com/office/drawing/2014/main" id="{140C8D46-CE3A-FBBD-0C21-A6DB78499473}"/>
              </a:ext>
            </a:extLst>
          </p:cNvPr>
          <p:cNvSpPr/>
          <p:nvPr/>
        </p:nvSpPr>
        <p:spPr>
          <a:xfrm>
            <a:off x="6880316" y="-16932"/>
            <a:ext cx="2263684" cy="475704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B0BFF50-8172-80F5-23F0-B47C9C6DB928}"/>
              </a:ext>
            </a:extLst>
          </p:cNvPr>
          <p:cNvSpPr/>
          <p:nvPr/>
        </p:nvSpPr>
        <p:spPr>
          <a:xfrm>
            <a:off x="4775201" y="-16932"/>
            <a:ext cx="2105115" cy="475704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6C138BF-9CD9-7A5B-4871-2BD2BCB96DD7}"/>
              </a:ext>
            </a:extLst>
          </p:cNvPr>
          <p:cNvSpPr/>
          <p:nvPr/>
        </p:nvSpPr>
        <p:spPr>
          <a:xfrm>
            <a:off x="2117449" y="-16932"/>
            <a:ext cx="2662351" cy="475704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0F88BE7-B3E2-D682-86CB-1B7D90820B68}"/>
              </a:ext>
            </a:extLst>
          </p:cNvPr>
          <p:cNvSpPr/>
          <p:nvPr/>
        </p:nvSpPr>
        <p:spPr>
          <a:xfrm>
            <a:off x="0" y="693"/>
            <a:ext cx="2119901" cy="4739417"/>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Google Shape;273;g29e2afb1d78_1_12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
        <p:nvSpPr>
          <p:cNvPr id="274" name="Google Shape;274;g29e2afb1d78_1_120"/>
          <p:cNvSpPr txBox="1">
            <a:spLocks noGrp="1"/>
          </p:cNvSpPr>
          <p:nvPr>
            <p:ph type="title"/>
          </p:nvPr>
        </p:nvSpPr>
        <p:spPr>
          <a:xfrm>
            <a:off x="311700" y="87641"/>
            <a:ext cx="8520600" cy="572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b="1" dirty="0">
                <a:solidFill>
                  <a:srgbClr val="6B527D"/>
                </a:solidFill>
              </a:rPr>
              <a:t>The Classroom Score Report</a:t>
            </a:r>
            <a:endParaRPr sz="2800" b="1" dirty="0">
              <a:solidFill>
                <a:srgbClr val="6B527D"/>
              </a:solidFill>
            </a:endParaRPr>
          </a:p>
        </p:txBody>
      </p:sp>
      <p:sp>
        <p:nvSpPr>
          <p:cNvPr id="275" name="Google Shape;275;g29e2afb1d78_1_120"/>
          <p:cNvSpPr txBox="1">
            <a:spLocks noGrp="1"/>
          </p:cNvSpPr>
          <p:nvPr>
            <p:ph type="body" idx="1"/>
          </p:nvPr>
        </p:nvSpPr>
        <p:spPr>
          <a:xfrm>
            <a:off x="311700" y="560525"/>
            <a:ext cx="85206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t>The new 2023-24 classroom score report is made up of four sections.</a:t>
            </a:r>
            <a:endParaRPr sz="1800" dirty="0"/>
          </a:p>
        </p:txBody>
      </p:sp>
      <p:sp>
        <p:nvSpPr>
          <p:cNvPr id="276" name="Google Shape;276;g29e2afb1d78_1_120"/>
          <p:cNvSpPr txBox="1"/>
          <p:nvPr/>
        </p:nvSpPr>
        <p:spPr>
          <a:xfrm>
            <a:off x="447300" y="4167275"/>
            <a:ext cx="1628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Overall Results</a:t>
            </a:r>
            <a:endParaRPr b="1"/>
          </a:p>
        </p:txBody>
      </p:sp>
      <p:sp>
        <p:nvSpPr>
          <p:cNvPr id="277" name="Google Shape;277;g29e2afb1d78_1_120"/>
          <p:cNvSpPr txBox="1"/>
          <p:nvPr/>
        </p:nvSpPr>
        <p:spPr>
          <a:xfrm>
            <a:off x="2398813" y="4167275"/>
            <a:ext cx="2173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Grouped Roster</a:t>
            </a:r>
            <a:endParaRPr b="1"/>
          </a:p>
        </p:txBody>
      </p:sp>
      <p:sp>
        <p:nvSpPr>
          <p:cNvPr id="278" name="Google Shape;278;g29e2afb1d78_1_120"/>
          <p:cNvSpPr txBox="1"/>
          <p:nvPr/>
        </p:nvSpPr>
        <p:spPr>
          <a:xfrm>
            <a:off x="4779800" y="4167275"/>
            <a:ext cx="19893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Classroom Profiles</a:t>
            </a:r>
            <a:endParaRPr b="1"/>
          </a:p>
        </p:txBody>
      </p:sp>
      <p:sp>
        <p:nvSpPr>
          <p:cNvPr id="279" name="Google Shape;279;g29e2afb1d78_1_120"/>
          <p:cNvSpPr txBox="1"/>
          <p:nvPr/>
        </p:nvSpPr>
        <p:spPr>
          <a:xfrm>
            <a:off x="7257075" y="4167275"/>
            <a:ext cx="132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Comparisons</a:t>
            </a:r>
            <a:endParaRPr b="1"/>
          </a:p>
        </p:txBody>
      </p:sp>
      <p:pic>
        <p:nvPicPr>
          <p:cNvPr id="280" name="Google Shape;280;g29e2afb1d78_1_120"/>
          <p:cNvPicPr preferRelativeResize="0"/>
          <p:nvPr/>
        </p:nvPicPr>
        <p:blipFill>
          <a:blip r:embed="rId4"/>
          <a:srcRect/>
          <a:stretch/>
        </p:blipFill>
        <p:spPr>
          <a:xfrm>
            <a:off x="447293" y="1557667"/>
            <a:ext cx="1408176" cy="1822346"/>
          </a:xfrm>
          <a:prstGeom prst="rect">
            <a:avLst/>
          </a:prstGeom>
          <a:noFill/>
          <a:ln w="9525" cap="flat" cmpd="sng">
            <a:solidFill>
              <a:schemeClr val="dk1"/>
            </a:solidFill>
            <a:prstDash val="solid"/>
            <a:round/>
            <a:headEnd type="none" w="sm" len="sm"/>
            <a:tailEnd type="none" w="sm" len="sm"/>
          </a:ln>
        </p:spPr>
      </p:pic>
      <p:grpSp>
        <p:nvGrpSpPr>
          <p:cNvPr id="281" name="Google Shape;281;g29e2afb1d78_1_120"/>
          <p:cNvGrpSpPr/>
          <p:nvPr/>
        </p:nvGrpSpPr>
        <p:grpSpPr>
          <a:xfrm>
            <a:off x="2344621" y="1120308"/>
            <a:ext cx="2062299" cy="3048650"/>
            <a:chOff x="1243018" y="346993"/>
            <a:chExt cx="2349395" cy="3473058"/>
          </a:xfrm>
        </p:grpSpPr>
        <p:pic>
          <p:nvPicPr>
            <p:cNvPr id="282" name="Google Shape;282;g29e2afb1d78_1_120"/>
            <p:cNvPicPr preferRelativeResize="0"/>
            <p:nvPr/>
          </p:nvPicPr>
          <p:blipFill>
            <a:blip r:embed="rId5">
              <a:alphaModFix/>
            </a:blip>
            <a:stretch>
              <a:fillRect/>
            </a:stretch>
          </p:blipFill>
          <p:spPr>
            <a:xfrm>
              <a:off x="1243018" y="346993"/>
              <a:ext cx="1600199" cy="2061435"/>
            </a:xfrm>
            <a:prstGeom prst="rect">
              <a:avLst/>
            </a:prstGeom>
            <a:noFill/>
            <a:ln w="9525" cap="flat" cmpd="sng">
              <a:solidFill>
                <a:schemeClr val="dk1"/>
              </a:solidFill>
              <a:prstDash val="solid"/>
              <a:round/>
              <a:headEnd type="none" w="sm" len="sm"/>
              <a:tailEnd type="none" w="sm" len="sm"/>
            </a:ln>
          </p:spPr>
        </p:pic>
        <p:pic>
          <p:nvPicPr>
            <p:cNvPr id="283" name="Google Shape;283;g29e2afb1d78_1_120"/>
            <p:cNvPicPr preferRelativeResize="0"/>
            <p:nvPr/>
          </p:nvPicPr>
          <p:blipFill>
            <a:blip r:embed="rId6">
              <a:alphaModFix/>
            </a:blip>
            <a:stretch>
              <a:fillRect/>
            </a:stretch>
          </p:blipFill>
          <p:spPr>
            <a:xfrm>
              <a:off x="1439737" y="678418"/>
              <a:ext cx="1600199" cy="2061435"/>
            </a:xfrm>
            <a:prstGeom prst="rect">
              <a:avLst/>
            </a:prstGeom>
            <a:noFill/>
            <a:ln w="9525" cap="flat" cmpd="sng">
              <a:solidFill>
                <a:schemeClr val="dk1"/>
              </a:solidFill>
              <a:prstDash val="solid"/>
              <a:round/>
              <a:headEnd type="none" w="sm" len="sm"/>
              <a:tailEnd type="none" w="sm" len="sm"/>
            </a:ln>
          </p:spPr>
        </p:pic>
        <p:pic>
          <p:nvPicPr>
            <p:cNvPr id="284" name="Google Shape;284;g29e2afb1d78_1_120"/>
            <p:cNvPicPr preferRelativeResize="0"/>
            <p:nvPr/>
          </p:nvPicPr>
          <p:blipFill>
            <a:blip r:embed="rId7">
              <a:alphaModFix/>
            </a:blip>
            <a:stretch>
              <a:fillRect/>
            </a:stretch>
          </p:blipFill>
          <p:spPr>
            <a:xfrm>
              <a:off x="1629978" y="1019868"/>
              <a:ext cx="1600199" cy="2061435"/>
            </a:xfrm>
            <a:prstGeom prst="rect">
              <a:avLst/>
            </a:prstGeom>
            <a:noFill/>
            <a:ln w="9525" cap="flat" cmpd="sng">
              <a:solidFill>
                <a:schemeClr val="dk1"/>
              </a:solidFill>
              <a:prstDash val="solid"/>
              <a:round/>
              <a:headEnd type="none" w="sm" len="sm"/>
              <a:tailEnd type="none" w="sm" len="sm"/>
            </a:ln>
          </p:spPr>
        </p:pic>
        <p:pic>
          <p:nvPicPr>
            <p:cNvPr id="285" name="Google Shape;285;g29e2afb1d78_1_120"/>
            <p:cNvPicPr preferRelativeResize="0"/>
            <p:nvPr/>
          </p:nvPicPr>
          <p:blipFill>
            <a:blip r:embed="rId8">
              <a:alphaModFix/>
            </a:blip>
            <a:stretch>
              <a:fillRect/>
            </a:stretch>
          </p:blipFill>
          <p:spPr>
            <a:xfrm>
              <a:off x="1816705" y="1409568"/>
              <a:ext cx="1600199" cy="2061435"/>
            </a:xfrm>
            <a:prstGeom prst="rect">
              <a:avLst/>
            </a:prstGeom>
            <a:noFill/>
            <a:ln w="9525" cap="flat" cmpd="sng">
              <a:solidFill>
                <a:schemeClr val="dk1"/>
              </a:solidFill>
              <a:prstDash val="solid"/>
              <a:round/>
              <a:headEnd type="none" w="sm" len="sm"/>
              <a:tailEnd type="none" w="sm" len="sm"/>
            </a:ln>
          </p:spPr>
        </p:pic>
        <p:pic>
          <p:nvPicPr>
            <p:cNvPr id="286" name="Google Shape;286;g29e2afb1d78_1_120"/>
            <p:cNvPicPr preferRelativeResize="0"/>
            <p:nvPr/>
          </p:nvPicPr>
          <p:blipFill>
            <a:blip r:embed="rId9"/>
            <a:srcRect/>
            <a:stretch/>
          </p:blipFill>
          <p:spPr>
            <a:xfrm>
              <a:off x="1999488" y="1758619"/>
              <a:ext cx="1592925" cy="2061432"/>
            </a:xfrm>
            <a:prstGeom prst="rect">
              <a:avLst/>
            </a:prstGeom>
            <a:noFill/>
            <a:ln w="9525" cap="flat" cmpd="sng">
              <a:solidFill>
                <a:schemeClr val="dk1"/>
              </a:solidFill>
              <a:prstDash val="solid"/>
              <a:round/>
              <a:headEnd type="none" w="sm" len="sm"/>
              <a:tailEnd type="none" w="sm" len="sm"/>
            </a:ln>
          </p:spPr>
        </p:pic>
      </p:grpSp>
      <p:pic>
        <p:nvPicPr>
          <p:cNvPr id="289" name="Google Shape;289;g29e2afb1d78_1_120"/>
          <p:cNvPicPr preferRelativeResize="0"/>
          <p:nvPr/>
        </p:nvPicPr>
        <p:blipFill>
          <a:blip r:embed="rId10"/>
          <a:srcRect/>
          <a:stretch/>
        </p:blipFill>
        <p:spPr>
          <a:xfrm>
            <a:off x="5055053" y="1564133"/>
            <a:ext cx="1398182" cy="1809412"/>
          </a:xfrm>
          <a:prstGeom prst="rect">
            <a:avLst/>
          </a:prstGeom>
          <a:noFill/>
          <a:ln w="9525" cap="flat" cmpd="sng">
            <a:solidFill>
              <a:schemeClr val="dk1"/>
            </a:solidFill>
            <a:prstDash val="solid"/>
            <a:round/>
            <a:headEnd type="none" w="sm" len="sm"/>
            <a:tailEnd type="none" w="sm" len="sm"/>
          </a:ln>
        </p:spPr>
      </p:pic>
      <p:pic>
        <p:nvPicPr>
          <p:cNvPr id="290" name="Google Shape;290;g29e2afb1d78_1_120"/>
          <p:cNvPicPr preferRelativeResize="0"/>
          <p:nvPr/>
        </p:nvPicPr>
        <p:blipFill>
          <a:blip r:embed="rId11"/>
          <a:srcRect/>
          <a:stretch/>
        </p:blipFill>
        <p:spPr>
          <a:xfrm>
            <a:off x="7257508" y="1553525"/>
            <a:ext cx="1398182" cy="1809412"/>
          </a:xfrm>
          <a:prstGeom prst="rect">
            <a:avLst/>
          </a:prstGeom>
          <a:noFill/>
          <a:ln w="9525" cap="flat" cmpd="sng">
            <a:solidFill>
              <a:schemeClr val="dk1"/>
            </a:solidFill>
            <a:prstDash val="solid"/>
            <a:round/>
            <a:headEnd type="none" w="sm" len="sm"/>
            <a:tailEnd type="none" w="sm" len="sm"/>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0" grpId="0" animBg="1"/>
      <p:bldP spid="10" grpId="1" animBg="1"/>
      <p:bldP spid="9" grpId="0" animBg="1"/>
      <p:bldP spid="9" grpId="1" animBg="1"/>
      <p:bldP spid="8" grpId="0" animBg="1"/>
      <p:bldP spid="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29e2afb1d78_1_12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sp>
        <p:nvSpPr>
          <p:cNvPr id="274" name="Google Shape;274;g29e2afb1d78_1_120"/>
          <p:cNvSpPr txBox="1">
            <a:spLocks noGrp="1"/>
          </p:cNvSpPr>
          <p:nvPr>
            <p:ph type="title"/>
          </p:nvPr>
        </p:nvSpPr>
        <p:spPr>
          <a:xfrm>
            <a:off x="311700" y="87641"/>
            <a:ext cx="8520600" cy="572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b="1" dirty="0">
                <a:solidFill>
                  <a:srgbClr val="6B527D"/>
                </a:solidFill>
              </a:rPr>
              <a:t>The Classroom Score Report</a:t>
            </a:r>
            <a:endParaRPr sz="2800" b="1" dirty="0">
              <a:solidFill>
                <a:srgbClr val="6B527D"/>
              </a:solidFill>
            </a:endParaRPr>
          </a:p>
        </p:txBody>
      </p:sp>
      <p:sp>
        <p:nvSpPr>
          <p:cNvPr id="275" name="Google Shape;275;g29e2afb1d78_1_120"/>
          <p:cNvSpPr txBox="1">
            <a:spLocks noGrp="1"/>
          </p:cNvSpPr>
          <p:nvPr>
            <p:ph type="body" idx="1"/>
          </p:nvPr>
        </p:nvSpPr>
        <p:spPr>
          <a:xfrm>
            <a:off x="311700" y="560525"/>
            <a:ext cx="85206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t>The new 2023-24 classroom score report is made up of four sections.</a:t>
            </a:r>
            <a:endParaRPr sz="1800"/>
          </a:p>
        </p:txBody>
      </p:sp>
      <p:sp>
        <p:nvSpPr>
          <p:cNvPr id="276" name="Google Shape;276;g29e2afb1d78_1_120"/>
          <p:cNvSpPr txBox="1"/>
          <p:nvPr/>
        </p:nvSpPr>
        <p:spPr>
          <a:xfrm>
            <a:off x="447300" y="4167275"/>
            <a:ext cx="1628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Overall Results</a:t>
            </a:r>
            <a:endParaRPr b="1"/>
          </a:p>
        </p:txBody>
      </p:sp>
      <p:sp>
        <p:nvSpPr>
          <p:cNvPr id="277" name="Google Shape;277;g29e2afb1d78_1_120"/>
          <p:cNvSpPr txBox="1"/>
          <p:nvPr/>
        </p:nvSpPr>
        <p:spPr>
          <a:xfrm>
            <a:off x="2398813" y="4167275"/>
            <a:ext cx="2173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Grouped Roster</a:t>
            </a:r>
            <a:endParaRPr b="1"/>
          </a:p>
        </p:txBody>
      </p:sp>
      <p:sp>
        <p:nvSpPr>
          <p:cNvPr id="278" name="Google Shape;278;g29e2afb1d78_1_120"/>
          <p:cNvSpPr txBox="1"/>
          <p:nvPr/>
        </p:nvSpPr>
        <p:spPr>
          <a:xfrm>
            <a:off x="4779800" y="4167275"/>
            <a:ext cx="19893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Classroom Profiles</a:t>
            </a:r>
            <a:endParaRPr b="1"/>
          </a:p>
        </p:txBody>
      </p:sp>
      <p:sp>
        <p:nvSpPr>
          <p:cNvPr id="279" name="Google Shape;279;g29e2afb1d78_1_120"/>
          <p:cNvSpPr txBox="1"/>
          <p:nvPr/>
        </p:nvSpPr>
        <p:spPr>
          <a:xfrm>
            <a:off x="7257075" y="4167275"/>
            <a:ext cx="132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Comparisons</a:t>
            </a:r>
            <a:endParaRPr b="1"/>
          </a:p>
        </p:txBody>
      </p:sp>
      <p:pic>
        <p:nvPicPr>
          <p:cNvPr id="280" name="Google Shape;280;g29e2afb1d78_1_120"/>
          <p:cNvPicPr preferRelativeResize="0"/>
          <p:nvPr/>
        </p:nvPicPr>
        <p:blipFill>
          <a:blip r:embed="rId3"/>
          <a:srcRect/>
          <a:stretch/>
        </p:blipFill>
        <p:spPr>
          <a:xfrm>
            <a:off x="447293" y="1557667"/>
            <a:ext cx="1408176" cy="1822345"/>
          </a:xfrm>
          <a:prstGeom prst="rect">
            <a:avLst/>
          </a:prstGeom>
          <a:noFill/>
          <a:ln w="9525" cap="flat" cmpd="sng">
            <a:solidFill>
              <a:schemeClr val="dk1"/>
            </a:solidFill>
            <a:prstDash val="solid"/>
            <a:round/>
            <a:headEnd type="none" w="sm" len="sm"/>
            <a:tailEnd type="none" w="sm" len="sm"/>
          </a:ln>
        </p:spPr>
      </p:pic>
      <p:grpSp>
        <p:nvGrpSpPr>
          <p:cNvPr id="281" name="Google Shape;281;g29e2afb1d78_1_120"/>
          <p:cNvGrpSpPr/>
          <p:nvPr/>
        </p:nvGrpSpPr>
        <p:grpSpPr>
          <a:xfrm>
            <a:off x="2344621" y="1120308"/>
            <a:ext cx="2062299" cy="3048650"/>
            <a:chOff x="1243018" y="346993"/>
            <a:chExt cx="2349395" cy="3473058"/>
          </a:xfrm>
        </p:grpSpPr>
        <p:pic>
          <p:nvPicPr>
            <p:cNvPr id="282" name="Google Shape;282;g29e2afb1d78_1_120"/>
            <p:cNvPicPr preferRelativeResize="0"/>
            <p:nvPr/>
          </p:nvPicPr>
          <p:blipFill>
            <a:blip r:embed="rId4">
              <a:alphaModFix/>
            </a:blip>
            <a:stretch>
              <a:fillRect/>
            </a:stretch>
          </p:blipFill>
          <p:spPr>
            <a:xfrm>
              <a:off x="1243018" y="346993"/>
              <a:ext cx="1600199" cy="2061435"/>
            </a:xfrm>
            <a:prstGeom prst="rect">
              <a:avLst/>
            </a:prstGeom>
            <a:noFill/>
            <a:ln w="9525" cap="flat" cmpd="sng">
              <a:solidFill>
                <a:schemeClr val="dk1"/>
              </a:solidFill>
              <a:prstDash val="solid"/>
              <a:round/>
              <a:headEnd type="none" w="sm" len="sm"/>
              <a:tailEnd type="none" w="sm" len="sm"/>
            </a:ln>
          </p:spPr>
        </p:pic>
        <p:pic>
          <p:nvPicPr>
            <p:cNvPr id="283" name="Google Shape;283;g29e2afb1d78_1_120"/>
            <p:cNvPicPr preferRelativeResize="0"/>
            <p:nvPr/>
          </p:nvPicPr>
          <p:blipFill>
            <a:blip r:embed="rId5">
              <a:alphaModFix/>
            </a:blip>
            <a:stretch>
              <a:fillRect/>
            </a:stretch>
          </p:blipFill>
          <p:spPr>
            <a:xfrm>
              <a:off x="1439737" y="678418"/>
              <a:ext cx="1600199" cy="2061435"/>
            </a:xfrm>
            <a:prstGeom prst="rect">
              <a:avLst/>
            </a:prstGeom>
            <a:noFill/>
            <a:ln w="9525" cap="flat" cmpd="sng">
              <a:solidFill>
                <a:schemeClr val="dk1"/>
              </a:solidFill>
              <a:prstDash val="solid"/>
              <a:round/>
              <a:headEnd type="none" w="sm" len="sm"/>
              <a:tailEnd type="none" w="sm" len="sm"/>
            </a:ln>
          </p:spPr>
        </p:pic>
        <p:pic>
          <p:nvPicPr>
            <p:cNvPr id="284" name="Google Shape;284;g29e2afb1d78_1_120"/>
            <p:cNvPicPr preferRelativeResize="0"/>
            <p:nvPr/>
          </p:nvPicPr>
          <p:blipFill>
            <a:blip r:embed="rId6">
              <a:alphaModFix/>
            </a:blip>
            <a:stretch>
              <a:fillRect/>
            </a:stretch>
          </p:blipFill>
          <p:spPr>
            <a:xfrm>
              <a:off x="1629978" y="1019868"/>
              <a:ext cx="1600199" cy="2061435"/>
            </a:xfrm>
            <a:prstGeom prst="rect">
              <a:avLst/>
            </a:prstGeom>
            <a:noFill/>
            <a:ln w="9525" cap="flat" cmpd="sng">
              <a:solidFill>
                <a:schemeClr val="dk1"/>
              </a:solidFill>
              <a:prstDash val="solid"/>
              <a:round/>
              <a:headEnd type="none" w="sm" len="sm"/>
              <a:tailEnd type="none" w="sm" len="sm"/>
            </a:ln>
          </p:spPr>
        </p:pic>
        <p:pic>
          <p:nvPicPr>
            <p:cNvPr id="285" name="Google Shape;285;g29e2afb1d78_1_120"/>
            <p:cNvPicPr preferRelativeResize="0"/>
            <p:nvPr/>
          </p:nvPicPr>
          <p:blipFill>
            <a:blip r:embed="rId7">
              <a:alphaModFix/>
            </a:blip>
            <a:stretch>
              <a:fillRect/>
            </a:stretch>
          </p:blipFill>
          <p:spPr>
            <a:xfrm>
              <a:off x="1816705" y="1409568"/>
              <a:ext cx="1600199" cy="2061435"/>
            </a:xfrm>
            <a:prstGeom prst="rect">
              <a:avLst/>
            </a:prstGeom>
            <a:noFill/>
            <a:ln w="9525" cap="flat" cmpd="sng">
              <a:solidFill>
                <a:schemeClr val="dk1"/>
              </a:solidFill>
              <a:prstDash val="solid"/>
              <a:round/>
              <a:headEnd type="none" w="sm" len="sm"/>
              <a:tailEnd type="none" w="sm" len="sm"/>
            </a:ln>
          </p:spPr>
        </p:pic>
        <p:pic>
          <p:nvPicPr>
            <p:cNvPr id="286" name="Google Shape;286;g29e2afb1d78_1_120"/>
            <p:cNvPicPr preferRelativeResize="0"/>
            <p:nvPr/>
          </p:nvPicPr>
          <p:blipFill>
            <a:blip r:embed="rId8"/>
            <a:srcRect/>
            <a:stretch/>
          </p:blipFill>
          <p:spPr>
            <a:xfrm>
              <a:off x="1999488" y="1758619"/>
              <a:ext cx="1592925" cy="2061432"/>
            </a:xfrm>
            <a:prstGeom prst="rect">
              <a:avLst/>
            </a:prstGeom>
            <a:noFill/>
            <a:ln w="9525" cap="flat" cmpd="sng">
              <a:solidFill>
                <a:schemeClr val="dk1"/>
              </a:solidFill>
              <a:prstDash val="solid"/>
              <a:round/>
              <a:headEnd type="none" w="sm" len="sm"/>
              <a:tailEnd type="none" w="sm" len="sm"/>
            </a:ln>
          </p:spPr>
        </p:pic>
      </p:grpSp>
      <p:pic>
        <p:nvPicPr>
          <p:cNvPr id="289" name="Google Shape;289;g29e2afb1d78_1_120"/>
          <p:cNvPicPr preferRelativeResize="0"/>
          <p:nvPr/>
        </p:nvPicPr>
        <p:blipFill>
          <a:blip r:embed="rId9"/>
          <a:srcRect/>
          <a:stretch/>
        </p:blipFill>
        <p:spPr>
          <a:xfrm>
            <a:off x="5055053" y="1564133"/>
            <a:ext cx="1398182" cy="1809412"/>
          </a:xfrm>
          <a:prstGeom prst="rect">
            <a:avLst/>
          </a:prstGeom>
          <a:noFill/>
          <a:ln w="9525" cap="flat" cmpd="sng">
            <a:solidFill>
              <a:schemeClr val="dk1"/>
            </a:solidFill>
            <a:prstDash val="solid"/>
            <a:round/>
            <a:headEnd type="none" w="sm" len="sm"/>
            <a:tailEnd type="none" w="sm" len="sm"/>
          </a:ln>
        </p:spPr>
      </p:pic>
      <p:pic>
        <p:nvPicPr>
          <p:cNvPr id="290" name="Google Shape;290;g29e2afb1d78_1_120"/>
          <p:cNvPicPr preferRelativeResize="0"/>
          <p:nvPr/>
        </p:nvPicPr>
        <p:blipFill>
          <a:blip r:embed="rId10"/>
          <a:srcRect/>
          <a:stretch/>
        </p:blipFill>
        <p:spPr>
          <a:xfrm>
            <a:off x="7257508" y="1553525"/>
            <a:ext cx="1398182" cy="1809412"/>
          </a:xfrm>
          <a:prstGeom prst="rect">
            <a:avLst/>
          </a:prstGeom>
          <a:noFill/>
          <a:ln w="9525" cap="flat" cmpd="sng">
            <a:solidFill>
              <a:schemeClr val="dk1"/>
            </a:solidFill>
            <a:prstDash val="solid"/>
            <a:round/>
            <a:headEnd type="none" w="sm" len="sm"/>
            <a:tailEnd type="none" w="sm" len="sm"/>
          </a:ln>
        </p:spPr>
      </p:pic>
      <p:sp>
        <p:nvSpPr>
          <p:cNvPr id="2" name="Google Shape;314;g29e2afb1d78_1_141">
            <a:extLst>
              <a:ext uri="{FF2B5EF4-FFF2-40B4-BE49-F238E27FC236}">
                <a16:creationId xmlns:a16="http://schemas.microsoft.com/office/drawing/2014/main" id="{53453057-F23A-C97A-A005-06A971E78D3A}"/>
              </a:ext>
            </a:extLst>
          </p:cNvPr>
          <p:cNvSpPr/>
          <p:nvPr/>
        </p:nvSpPr>
        <p:spPr>
          <a:xfrm>
            <a:off x="2170775" y="1009350"/>
            <a:ext cx="6733500" cy="3558000"/>
          </a:xfrm>
          <a:prstGeom prst="rect">
            <a:avLst/>
          </a:prstGeom>
          <a:solidFill>
            <a:srgbClr val="FFFFFF">
              <a:alpha val="6318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extLst>
      <p:ext uri="{BB962C8B-B14F-4D97-AF65-F5344CB8AC3E}">
        <p14:creationId xmlns:p14="http://schemas.microsoft.com/office/powerpoint/2010/main" val="21206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g29e2afb1d78_0_94"/>
          <p:cNvPicPr preferRelativeResize="0"/>
          <p:nvPr/>
        </p:nvPicPr>
        <p:blipFill>
          <a:blip r:embed="rId4"/>
          <a:srcRect/>
          <a:stretch/>
        </p:blipFill>
        <p:spPr>
          <a:xfrm>
            <a:off x="109542" y="86068"/>
            <a:ext cx="3841524" cy="4971385"/>
          </a:xfrm>
          <a:prstGeom prst="rect">
            <a:avLst/>
          </a:prstGeom>
          <a:noFill/>
          <a:ln w="9525" cap="flat" cmpd="sng">
            <a:solidFill>
              <a:schemeClr val="dk1"/>
            </a:solidFill>
            <a:prstDash val="solid"/>
            <a:round/>
            <a:headEnd type="none" w="sm" len="sm"/>
            <a:tailEnd type="none" w="sm" len="sm"/>
          </a:ln>
        </p:spPr>
      </p:pic>
      <p:sp>
        <p:nvSpPr>
          <p:cNvPr id="330" name="Google Shape;330;g29e2afb1d78_0_94"/>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sp>
        <p:nvSpPr>
          <p:cNvPr id="5" name="Google Shape;176;g1ec9763f92f_0_179">
            <a:extLst>
              <a:ext uri="{FF2B5EF4-FFF2-40B4-BE49-F238E27FC236}">
                <a16:creationId xmlns:a16="http://schemas.microsoft.com/office/drawing/2014/main" id="{7E097F2D-9E06-5D2D-3D93-38A9EF19942D}"/>
              </a:ext>
            </a:extLst>
          </p:cNvPr>
          <p:cNvSpPr txBox="1"/>
          <p:nvPr/>
        </p:nvSpPr>
        <p:spPr>
          <a:xfrm>
            <a:off x="4221225" y="154734"/>
            <a:ext cx="4824300" cy="1249800"/>
          </a:xfrm>
          <a:prstGeom prst="rect">
            <a:avLst/>
          </a:prstGeom>
          <a:solidFill>
            <a:srgbClr val="FFFFFF"/>
          </a:solidFill>
          <a:ln w="38100" cap="flat" cmpd="sng">
            <a:solidFill>
              <a:srgbClr val="3B1A53"/>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90000"/>
              </a:lnSpc>
              <a:spcBef>
                <a:spcPts val="750"/>
              </a:spcBef>
              <a:spcAft>
                <a:spcPts val="1000"/>
              </a:spcAft>
              <a:buClrTx/>
              <a:buSzPts val="2300"/>
              <a:buFontTx/>
              <a:buNone/>
              <a:tabLst/>
              <a:defRPr/>
            </a:pPr>
            <a:r>
              <a:rPr kumimoji="0" lang="en" sz="2300" b="1" i="0" u="none" strike="noStrike" kern="0" cap="none" spc="0" normalizeH="0" baseline="0" noProof="0" dirty="0">
                <a:ln>
                  <a:noFill/>
                </a:ln>
                <a:solidFill>
                  <a:srgbClr val="3B1A53"/>
                </a:solidFill>
                <a:effectLst/>
                <a:uLnTx/>
                <a:uFillTx/>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Knowledge</a:t>
            </a:r>
            <a:r>
              <a:rPr kumimoji="0" lang="en" sz="2300" b="0" i="0" u="none" strike="noStrike" kern="0" cap="none" spc="0" normalizeH="0" baseline="0" noProof="0" dirty="0">
                <a:ln>
                  <a:noFill/>
                </a:ln>
                <a:solidFill>
                  <a:srgbClr val="3B1A53"/>
                </a:solidFill>
                <a:effectLst/>
                <a:uLnTx/>
                <a:uFillTx/>
                <a:latin typeface="Calibri"/>
                <a:ea typeface="Calibri"/>
                <a:cs typeface="Calibri"/>
                <a:sym typeface="Calibri"/>
              </a:rPr>
              <a:t>: how well your students </a:t>
            </a:r>
            <a:r>
              <a:rPr kumimoji="0" lang="en" sz="2300" b="1" i="0" u="none" strike="noStrike" kern="0" cap="none" spc="0" normalizeH="0" baseline="0" noProof="0" dirty="0">
                <a:ln>
                  <a:noFill/>
                </a:ln>
                <a:solidFill>
                  <a:srgbClr val="3B1A53"/>
                </a:solidFill>
                <a:effectLst/>
                <a:uLnTx/>
                <a:uFillTx/>
                <a:latin typeface="Calibri"/>
                <a:ea typeface="Calibri"/>
                <a:cs typeface="Calibri"/>
                <a:sym typeface="Calibri"/>
              </a:rPr>
              <a:t>understood</a:t>
            </a:r>
            <a:r>
              <a:rPr kumimoji="0" lang="en" sz="2300" b="0" i="0" u="none" strike="noStrike" kern="0" cap="none" spc="0" normalizeH="0" baseline="0" noProof="0" dirty="0">
                <a:ln>
                  <a:noFill/>
                </a:ln>
                <a:solidFill>
                  <a:srgbClr val="3B1A53"/>
                </a:solidFill>
                <a:effectLst/>
                <a:uLnTx/>
                <a:uFillTx/>
                <a:latin typeface="Calibri"/>
                <a:ea typeface="Calibri"/>
                <a:cs typeface="Calibri"/>
                <a:sym typeface="Calibri"/>
              </a:rPr>
              <a:t> </a:t>
            </a:r>
            <a:r>
              <a:rPr kumimoji="0" lang="en" sz="2300" b="1" i="0" u="none" strike="noStrike" kern="0" cap="none" spc="0" normalizeH="0" baseline="0" noProof="0" dirty="0">
                <a:ln>
                  <a:noFill/>
                </a:ln>
                <a:solidFill>
                  <a:srgbClr val="3B1A53"/>
                </a:solidFill>
                <a:effectLst/>
                <a:uLnTx/>
                <a:uFillTx/>
                <a:latin typeface="Calibri"/>
                <a:ea typeface="Calibri"/>
                <a:cs typeface="Calibri"/>
                <a:sym typeface="Calibri"/>
              </a:rPr>
              <a:t>the texts studied in class</a:t>
            </a:r>
            <a:endParaRPr kumimoji="0" sz="2300" b="1" i="0" u="none" strike="noStrike" kern="0" cap="none" spc="0" normalizeH="0" baseline="0" noProof="0" dirty="0">
              <a:ln>
                <a:noFill/>
              </a:ln>
              <a:solidFill>
                <a:srgbClr val="3B1A53"/>
              </a:solidFill>
              <a:effectLst/>
              <a:uLnTx/>
              <a:uFillTx/>
              <a:latin typeface="Calibri"/>
              <a:ea typeface="Calibri"/>
              <a:cs typeface="Calibri"/>
              <a:sym typeface="Calibri"/>
            </a:endParaRPr>
          </a:p>
        </p:txBody>
      </p:sp>
      <p:sp>
        <p:nvSpPr>
          <p:cNvPr id="6" name="Google Shape;177;g1ec9763f92f_0_179">
            <a:extLst>
              <a:ext uri="{FF2B5EF4-FFF2-40B4-BE49-F238E27FC236}">
                <a16:creationId xmlns:a16="http://schemas.microsoft.com/office/drawing/2014/main" id="{366D0828-840F-C315-539F-42F9FE6C40FC}"/>
              </a:ext>
            </a:extLst>
          </p:cNvPr>
          <p:cNvSpPr/>
          <p:nvPr/>
        </p:nvSpPr>
        <p:spPr>
          <a:xfrm>
            <a:off x="244625" y="2006495"/>
            <a:ext cx="2126041" cy="585652"/>
          </a:xfrm>
          <a:prstGeom prst="rect">
            <a:avLst/>
          </a:prstGeom>
          <a:noFill/>
          <a:ln w="38100" cap="flat" cmpd="sng">
            <a:solidFill>
              <a:srgbClr val="3B1A5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Public Sans"/>
              <a:ea typeface="Public Sans"/>
              <a:cs typeface="Public Sans"/>
              <a:sym typeface="Public Sans"/>
            </a:endParaRPr>
          </a:p>
        </p:txBody>
      </p:sp>
      <p:cxnSp>
        <p:nvCxnSpPr>
          <p:cNvPr id="7" name="Google Shape;178;g1ec9763f92f_0_179">
            <a:extLst>
              <a:ext uri="{FF2B5EF4-FFF2-40B4-BE49-F238E27FC236}">
                <a16:creationId xmlns:a16="http://schemas.microsoft.com/office/drawing/2014/main" id="{1C6D21EC-CA97-377D-A239-6E2B9F387DA0}"/>
              </a:ext>
            </a:extLst>
          </p:cNvPr>
          <p:cNvCxnSpPr>
            <a:cxnSpLocks/>
            <a:endCxn id="5" idx="1"/>
          </p:cNvCxnSpPr>
          <p:nvPr/>
        </p:nvCxnSpPr>
        <p:spPr>
          <a:xfrm flipV="1">
            <a:off x="2370666" y="779634"/>
            <a:ext cx="1850559" cy="1544433"/>
          </a:xfrm>
          <a:prstGeom prst="bentConnector3">
            <a:avLst>
              <a:gd name="adj1" fmla="val 50000"/>
            </a:avLst>
          </a:prstGeom>
          <a:noFill/>
          <a:ln w="38100" cap="flat" cmpd="sng">
            <a:solidFill>
              <a:srgbClr val="3B1A53"/>
            </a:solidFill>
            <a:prstDash val="solid"/>
            <a:round/>
            <a:headEnd type="none" w="med" len="med"/>
            <a:tailEnd type="none" w="med" len="med"/>
          </a:ln>
        </p:spPr>
      </p:cxnSp>
      <p:sp>
        <p:nvSpPr>
          <p:cNvPr id="12" name="Google Shape;179;g1ec9763f92f_0_179">
            <a:extLst>
              <a:ext uri="{FF2B5EF4-FFF2-40B4-BE49-F238E27FC236}">
                <a16:creationId xmlns:a16="http://schemas.microsoft.com/office/drawing/2014/main" id="{968EC3BF-E326-E24E-4203-1DD07D3BC5DA}"/>
              </a:ext>
            </a:extLst>
          </p:cNvPr>
          <p:cNvSpPr/>
          <p:nvPr/>
        </p:nvSpPr>
        <p:spPr>
          <a:xfrm>
            <a:off x="244624" y="2715136"/>
            <a:ext cx="2126041" cy="585216"/>
          </a:xfrm>
          <a:prstGeom prst="rect">
            <a:avLst/>
          </a:prstGeom>
          <a:noFill/>
          <a:ln w="38100" cap="flat" cmpd="sng">
            <a:solidFill>
              <a:srgbClr val="3B1A5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Public Sans"/>
              <a:ea typeface="Public Sans"/>
              <a:cs typeface="Public Sans"/>
              <a:sym typeface="Public Sans"/>
            </a:endParaRPr>
          </a:p>
        </p:txBody>
      </p:sp>
      <p:sp>
        <p:nvSpPr>
          <p:cNvPr id="14" name="Google Shape;181;g1ec9763f92f_0_179">
            <a:extLst>
              <a:ext uri="{FF2B5EF4-FFF2-40B4-BE49-F238E27FC236}">
                <a16:creationId xmlns:a16="http://schemas.microsoft.com/office/drawing/2014/main" id="{EB41EED2-7256-9C8D-F798-0CA182C13F21}"/>
              </a:ext>
            </a:extLst>
          </p:cNvPr>
          <p:cNvSpPr txBox="1"/>
          <p:nvPr/>
        </p:nvSpPr>
        <p:spPr>
          <a:xfrm>
            <a:off x="4221225" y="1775235"/>
            <a:ext cx="4824300" cy="1552200"/>
          </a:xfrm>
          <a:prstGeom prst="rect">
            <a:avLst/>
          </a:prstGeom>
          <a:solidFill>
            <a:srgbClr val="FFFFFF"/>
          </a:solidFill>
          <a:ln w="38100" cap="flat" cmpd="sng">
            <a:solidFill>
              <a:srgbClr val="3B1A53"/>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90000"/>
              </a:lnSpc>
              <a:spcBef>
                <a:spcPts val="750"/>
              </a:spcBef>
              <a:spcAft>
                <a:spcPts val="1000"/>
              </a:spcAft>
              <a:buClrTx/>
              <a:buSzPts val="2300"/>
              <a:buFontTx/>
              <a:buNone/>
              <a:tabLst/>
              <a:defRPr/>
            </a:pPr>
            <a:r>
              <a:rPr kumimoji="0" lang="en" sz="2600" b="1" i="0" u="none" strike="noStrike" kern="0" cap="none" spc="0" normalizeH="0" baseline="0" noProof="0" dirty="0">
                <a:ln>
                  <a:noFill/>
                </a:ln>
                <a:solidFill>
                  <a:srgbClr val="3B1A53"/>
                </a:solidFill>
                <a:effectLst/>
                <a:uLnTx/>
                <a:uFillTx/>
                <a:latin typeface="Calibri"/>
                <a:ea typeface="Calibri"/>
                <a:cs typeface="Calibri"/>
                <a:sym typeface="Calibri"/>
              </a:rPr>
              <a:t>Application</a:t>
            </a:r>
            <a:r>
              <a:rPr kumimoji="0" lang="en" sz="2600" b="0" i="0" u="none" strike="noStrike" kern="0" cap="none" spc="0" normalizeH="0" baseline="0" noProof="0" dirty="0">
                <a:ln>
                  <a:noFill/>
                </a:ln>
                <a:solidFill>
                  <a:srgbClr val="3B1A53"/>
                </a:solidFill>
                <a:effectLst/>
                <a:uLnTx/>
                <a:uFillTx/>
                <a:latin typeface="Calibri"/>
                <a:ea typeface="Calibri"/>
                <a:cs typeface="Calibri"/>
                <a:sym typeface="Calibri"/>
              </a:rPr>
              <a:t>: </a:t>
            </a:r>
            <a:r>
              <a:rPr kumimoji="0" lang="en" sz="2300" b="0" i="0" u="none" strike="noStrike" kern="0" cap="none" spc="0" normalizeH="0" baseline="0" noProof="0" dirty="0">
                <a:ln>
                  <a:noFill/>
                </a:ln>
                <a:solidFill>
                  <a:srgbClr val="3B1A53"/>
                </a:solidFill>
                <a:effectLst/>
                <a:uLnTx/>
                <a:uFillTx/>
                <a:latin typeface="Calibri"/>
                <a:ea typeface="Calibri"/>
                <a:cs typeface="Calibri"/>
                <a:sym typeface="Calibri"/>
              </a:rPr>
              <a:t> how well your students </a:t>
            </a:r>
            <a:r>
              <a:rPr kumimoji="0" lang="en" sz="2300" b="1" i="0" u="none" strike="noStrike" kern="0" cap="none" spc="0" normalizeH="0" baseline="0" noProof="0" dirty="0">
                <a:ln>
                  <a:noFill/>
                </a:ln>
                <a:solidFill>
                  <a:srgbClr val="3B1A53"/>
                </a:solidFill>
                <a:effectLst/>
                <a:uLnTx/>
                <a:uFillTx/>
                <a:latin typeface="Calibri"/>
                <a:ea typeface="Calibri"/>
                <a:cs typeface="Calibri"/>
                <a:sym typeface="Calibri"/>
              </a:rPr>
              <a:t>understood</a:t>
            </a:r>
            <a:r>
              <a:rPr kumimoji="0" lang="en" sz="2300" b="0" i="0" u="none" strike="noStrike" kern="0" cap="none" spc="0" normalizeH="0" baseline="0" noProof="0" dirty="0">
                <a:ln>
                  <a:noFill/>
                </a:ln>
                <a:solidFill>
                  <a:srgbClr val="3B1A53"/>
                </a:solidFill>
                <a:effectLst/>
                <a:uLnTx/>
                <a:uFillTx/>
                <a:latin typeface="Calibri"/>
                <a:ea typeface="Calibri"/>
                <a:cs typeface="Calibri"/>
                <a:sym typeface="Calibri"/>
              </a:rPr>
              <a:t> </a:t>
            </a:r>
            <a:r>
              <a:rPr kumimoji="0" lang="en" sz="2300" b="1" i="0" u="none" strike="noStrike" kern="0" cap="none" spc="0" normalizeH="0" baseline="0" noProof="0" dirty="0">
                <a:ln>
                  <a:noFill/>
                </a:ln>
                <a:solidFill>
                  <a:srgbClr val="3B1A53"/>
                </a:solidFill>
                <a:effectLst/>
                <a:uLnTx/>
                <a:uFillTx/>
                <a:latin typeface="Calibri"/>
                <a:ea typeface="Calibri"/>
                <a:cs typeface="Calibri"/>
                <a:sym typeface="Calibri"/>
              </a:rPr>
              <a:t>a new text </a:t>
            </a:r>
            <a:r>
              <a:rPr kumimoji="0" lang="en" sz="2300" i="0" u="none" strike="noStrike" kern="0" cap="none" spc="0" normalizeH="0" baseline="0" noProof="0" dirty="0">
                <a:ln>
                  <a:noFill/>
                </a:ln>
                <a:solidFill>
                  <a:srgbClr val="3B1A53"/>
                </a:solidFill>
                <a:effectLst/>
                <a:uLnTx/>
                <a:uFillTx/>
                <a:latin typeface="Calibri"/>
                <a:ea typeface="Calibri"/>
                <a:cs typeface="Calibri"/>
                <a:sym typeface="Calibri"/>
              </a:rPr>
              <a:t>or</a:t>
            </a:r>
            <a:r>
              <a:rPr kumimoji="0" lang="en" sz="2300" i="0" u="none" strike="noStrike" kern="0" cap="none" spc="0" normalizeH="0" noProof="0" dirty="0">
                <a:ln>
                  <a:noFill/>
                </a:ln>
                <a:solidFill>
                  <a:srgbClr val="3B1A53"/>
                </a:solidFill>
                <a:effectLst/>
                <a:uLnTx/>
                <a:uFillTx/>
                <a:latin typeface="Calibri"/>
                <a:ea typeface="Calibri"/>
                <a:cs typeface="Calibri"/>
                <a:sym typeface="Calibri"/>
              </a:rPr>
              <a:t> texts</a:t>
            </a:r>
            <a:r>
              <a:rPr kumimoji="0" lang="en" sz="2300" b="0" i="0" u="none" strike="noStrike" kern="0" cap="none" spc="0" normalizeH="0" baseline="0" noProof="0" dirty="0">
                <a:ln>
                  <a:noFill/>
                </a:ln>
                <a:solidFill>
                  <a:srgbClr val="3B1A53"/>
                </a:solidFill>
                <a:effectLst/>
                <a:uLnTx/>
                <a:uFillTx/>
                <a:latin typeface="Calibri"/>
                <a:ea typeface="Calibri"/>
                <a:cs typeface="Calibri"/>
                <a:sym typeface="Calibri"/>
              </a:rPr>
              <a:t> related to the ideas studied in class</a:t>
            </a:r>
            <a:endParaRPr kumimoji="0" sz="2300" b="0" i="0" u="none" strike="noStrike" kern="0" cap="none" spc="0" normalizeH="0" baseline="0" noProof="0" dirty="0">
              <a:ln>
                <a:noFill/>
              </a:ln>
              <a:solidFill>
                <a:srgbClr val="434343"/>
              </a:solidFill>
              <a:effectLst/>
              <a:uLnTx/>
              <a:uFillTx/>
              <a:latin typeface="Calibri"/>
              <a:ea typeface="Calibri"/>
              <a:cs typeface="Calibri"/>
              <a:sym typeface="Calibri"/>
            </a:endParaRPr>
          </a:p>
        </p:txBody>
      </p:sp>
      <p:cxnSp>
        <p:nvCxnSpPr>
          <p:cNvPr id="17" name="Google Shape;178;g1ec9763f92f_0_179">
            <a:extLst>
              <a:ext uri="{FF2B5EF4-FFF2-40B4-BE49-F238E27FC236}">
                <a16:creationId xmlns:a16="http://schemas.microsoft.com/office/drawing/2014/main" id="{7EE5DE57-96D1-C605-7687-EE03D1455E78}"/>
              </a:ext>
            </a:extLst>
          </p:cNvPr>
          <p:cNvCxnSpPr>
            <a:cxnSpLocks/>
          </p:cNvCxnSpPr>
          <p:nvPr/>
        </p:nvCxnSpPr>
        <p:spPr>
          <a:xfrm flipV="1">
            <a:off x="2370665" y="2571750"/>
            <a:ext cx="1850560" cy="585652"/>
          </a:xfrm>
          <a:prstGeom prst="bentConnector3">
            <a:avLst>
              <a:gd name="adj1" fmla="val 50000"/>
            </a:avLst>
          </a:prstGeom>
          <a:noFill/>
          <a:ln w="38100" cap="flat" cmpd="sng">
            <a:solidFill>
              <a:srgbClr val="3B1A53"/>
            </a:solidFill>
            <a:prstDash val="solid"/>
            <a:round/>
            <a:headEnd type="none" w="med" len="med"/>
            <a:tailEnd type="none" w="med" len="med"/>
          </a:ln>
        </p:spPr>
      </p:cxnSp>
      <p:sp>
        <p:nvSpPr>
          <p:cNvPr id="24" name="Google Shape;182;g1ec9763f92f_0_179">
            <a:extLst>
              <a:ext uri="{FF2B5EF4-FFF2-40B4-BE49-F238E27FC236}">
                <a16:creationId xmlns:a16="http://schemas.microsoft.com/office/drawing/2014/main" id="{0BA2069A-3EB8-BD72-522F-97F7E97F79D9}"/>
              </a:ext>
            </a:extLst>
          </p:cNvPr>
          <p:cNvSpPr txBox="1"/>
          <p:nvPr/>
        </p:nvSpPr>
        <p:spPr>
          <a:xfrm>
            <a:off x="4221225" y="3629345"/>
            <a:ext cx="4824300" cy="1150800"/>
          </a:xfrm>
          <a:prstGeom prst="rect">
            <a:avLst/>
          </a:prstGeom>
          <a:solidFill>
            <a:srgbClr val="FFFFFF"/>
          </a:solidFill>
          <a:ln w="38100" cap="flat" cmpd="sng">
            <a:solidFill>
              <a:srgbClr val="3B1A53"/>
            </a:solidFill>
            <a:prstDash val="solid"/>
            <a:round/>
            <a:headEnd type="none" w="sm" len="sm"/>
            <a:tailEnd type="none" w="sm" len="sm"/>
          </a:ln>
        </p:spPr>
        <p:txBody>
          <a:bodyPr spcFirstLastPara="1" wrap="square" lIns="91425" tIns="91425" rIns="91425" bIns="91425" anchor="t" anchorCtr="0">
            <a:noAutofit/>
          </a:bodyPr>
          <a:lstStyle/>
          <a:p>
            <a:pPr marL="0" marR="0" lvl="0" indent="0" defTabSz="914400" eaLnBrk="1" fontAlgn="auto" latinLnBrk="0" hangingPunct="1">
              <a:lnSpc>
                <a:spcPct val="90000"/>
              </a:lnSpc>
              <a:spcBef>
                <a:spcPts val="750"/>
              </a:spcBef>
              <a:spcAft>
                <a:spcPts val="0"/>
              </a:spcAft>
              <a:buClrTx/>
              <a:buSzPts val="2300"/>
              <a:buFontTx/>
              <a:buNone/>
              <a:tabLst/>
              <a:defRPr/>
            </a:pPr>
            <a:r>
              <a:rPr kumimoji="0" lang="en" sz="2300" b="1" i="0" u="none" strike="noStrike" kern="0" cap="none" spc="0" normalizeH="0" baseline="0" noProof="0" dirty="0">
                <a:ln>
                  <a:noFill/>
                </a:ln>
                <a:solidFill>
                  <a:srgbClr val="3B1A53"/>
                </a:solidFill>
                <a:effectLst/>
                <a:uLnTx/>
                <a:uFillTx/>
                <a:latin typeface="Calibri"/>
                <a:ea typeface="Calibri"/>
                <a:cs typeface="Calibri"/>
                <a:sym typeface="Calibri"/>
              </a:rPr>
              <a:t>Synthesis</a:t>
            </a:r>
            <a:r>
              <a:rPr kumimoji="0" lang="en" sz="2300" b="0" i="0" u="none" strike="noStrike" kern="0" cap="none" spc="0" normalizeH="0" baseline="0" noProof="0" dirty="0">
                <a:ln>
                  <a:noFill/>
                </a:ln>
                <a:solidFill>
                  <a:srgbClr val="3B1A53"/>
                </a:solidFill>
                <a:effectLst/>
                <a:uLnTx/>
                <a:uFillTx/>
                <a:latin typeface="Calibri"/>
                <a:ea typeface="Calibri"/>
                <a:cs typeface="Calibri"/>
                <a:sym typeface="Calibri"/>
              </a:rPr>
              <a:t>:  how well your students </a:t>
            </a:r>
            <a:r>
              <a:rPr kumimoji="0" lang="en" sz="2300" b="1" i="0" u="none" strike="noStrike" kern="0" cap="none" spc="0" normalizeH="0" baseline="0" noProof="0" dirty="0">
                <a:ln>
                  <a:noFill/>
                </a:ln>
                <a:solidFill>
                  <a:srgbClr val="3B1A53"/>
                </a:solidFill>
                <a:effectLst/>
                <a:uLnTx/>
                <a:uFillTx/>
                <a:latin typeface="Calibri"/>
                <a:ea typeface="Calibri"/>
                <a:cs typeface="Calibri"/>
                <a:sym typeface="Calibri"/>
              </a:rPr>
              <a:t>write </a:t>
            </a:r>
            <a:r>
              <a:rPr kumimoji="0" lang="en" sz="2300" b="0" i="0" u="none" strike="noStrike" kern="0" cap="none" spc="0" normalizeH="0" baseline="0" noProof="0" dirty="0">
                <a:ln>
                  <a:noFill/>
                </a:ln>
                <a:solidFill>
                  <a:srgbClr val="3B1A53"/>
                </a:solidFill>
                <a:effectLst/>
                <a:uLnTx/>
                <a:uFillTx/>
                <a:latin typeface="Calibri"/>
                <a:ea typeface="Calibri"/>
                <a:cs typeface="Calibri"/>
                <a:sym typeface="Calibri"/>
              </a:rPr>
              <a:t>about the texts studied in class and the new text</a:t>
            </a:r>
            <a:endParaRPr kumimoji="0" sz="2300" b="0" i="0" u="none" strike="noStrike" kern="0" cap="none" spc="0" normalizeH="0" baseline="0" noProof="0" dirty="0">
              <a:ln>
                <a:noFill/>
              </a:ln>
              <a:solidFill>
                <a:srgbClr val="3B1A53"/>
              </a:solidFill>
              <a:effectLst/>
              <a:uLnTx/>
              <a:uFillTx/>
              <a:latin typeface="Calibri"/>
              <a:ea typeface="Calibri"/>
              <a:cs typeface="Calibri"/>
              <a:sym typeface="Calibri"/>
            </a:endParaRPr>
          </a:p>
          <a:p>
            <a:pPr marL="0" marR="0" lvl="0" indent="0" defTabSz="914400" eaLnBrk="1" fontAlgn="auto" latinLnBrk="0" hangingPunct="1">
              <a:lnSpc>
                <a:spcPct val="90000"/>
              </a:lnSpc>
              <a:spcBef>
                <a:spcPts val="1000"/>
              </a:spcBef>
              <a:spcAft>
                <a:spcPts val="1000"/>
              </a:spcAft>
              <a:buClrTx/>
              <a:buSzPts val="2300"/>
              <a:buFontTx/>
              <a:buNone/>
              <a:tabLst/>
              <a:defRPr/>
            </a:pPr>
            <a:endParaRPr kumimoji="0" sz="2300" b="0" i="0" u="none" strike="noStrike" kern="0" cap="none" spc="0" normalizeH="0" baseline="0" noProof="0" dirty="0">
              <a:ln>
                <a:noFill/>
              </a:ln>
              <a:solidFill>
                <a:srgbClr val="3B1A53"/>
              </a:solidFill>
              <a:effectLst/>
              <a:uLnTx/>
              <a:uFillTx/>
              <a:latin typeface="Calibri"/>
              <a:ea typeface="Calibri"/>
              <a:cs typeface="Calibri"/>
              <a:sym typeface="Calibri"/>
            </a:endParaRPr>
          </a:p>
        </p:txBody>
      </p:sp>
      <p:sp>
        <p:nvSpPr>
          <p:cNvPr id="25" name="Google Shape;183;g1ec9763f92f_0_179">
            <a:extLst>
              <a:ext uri="{FF2B5EF4-FFF2-40B4-BE49-F238E27FC236}">
                <a16:creationId xmlns:a16="http://schemas.microsoft.com/office/drawing/2014/main" id="{112079E6-057B-127F-74D1-190D41E9DFFC}"/>
              </a:ext>
            </a:extLst>
          </p:cNvPr>
          <p:cNvSpPr/>
          <p:nvPr/>
        </p:nvSpPr>
        <p:spPr>
          <a:xfrm>
            <a:off x="241416" y="3400742"/>
            <a:ext cx="2126040" cy="585216"/>
          </a:xfrm>
          <a:prstGeom prst="rect">
            <a:avLst/>
          </a:prstGeom>
          <a:noFill/>
          <a:ln w="38100" cap="flat" cmpd="sng">
            <a:solidFill>
              <a:srgbClr val="3B1A5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Public Sans"/>
              <a:ea typeface="Public Sans"/>
              <a:cs typeface="Public Sans"/>
              <a:sym typeface="Public Sans"/>
            </a:endParaRPr>
          </a:p>
        </p:txBody>
      </p:sp>
      <p:cxnSp>
        <p:nvCxnSpPr>
          <p:cNvPr id="26" name="Google Shape;184;g1ec9763f92f_0_179">
            <a:extLst>
              <a:ext uri="{FF2B5EF4-FFF2-40B4-BE49-F238E27FC236}">
                <a16:creationId xmlns:a16="http://schemas.microsoft.com/office/drawing/2014/main" id="{76FB0542-C38B-FA03-649C-09946A144CD6}"/>
              </a:ext>
            </a:extLst>
          </p:cNvPr>
          <p:cNvCxnSpPr>
            <a:cxnSpLocks/>
            <a:stCxn id="25" idx="3"/>
            <a:endCxn id="24" idx="1"/>
          </p:cNvCxnSpPr>
          <p:nvPr/>
        </p:nvCxnSpPr>
        <p:spPr>
          <a:xfrm>
            <a:off x="2367456" y="3693350"/>
            <a:ext cx="1853769" cy="511395"/>
          </a:xfrm>
          <a:prstGeom prst="bentConnector3">
            <a:avLst>
              <a:gd name="adj1" fmla="val 50000"/>
            </a:avLst>
          </a:prstGeom>
          <a:noFill/>
          <a:ln w="38100" cap="flat" cmpd="sng">
            <a:solidFill>
              <a:srgbClr val="3B1A53"/>
            </a:solidFill>
            <a:prstDash val="solid"/>
            <a:round/>
            <a:headEnd type="none" w="med" len="med"/>
            <a:tailEnd type="none" w="med" len="med"/>
          </a:ln>
        </p:spPr>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29e2afb1d78_0_1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Overall Results</a:t>
            </a:r>
            <a:endParaRPr/>
          </a:p>
        </p:txBody>
      </p:sp>
      <p:pic>
        <p:nvPicPr>
          <p:cNvPr id="358" name="Google Shape;358;g29e2afb1d78_0_118"/>
          <p:cNvPicPr preferRelativeResize="0"/>
          <p:nvPr/>
        </p:nvPicPr>
        <p:blipFill>
          <a:blip r:embed="rId3"/>
          <a:srcRect/>
          <a:stretch/>
        </p:blipFill>
        <p:spPr>
          <a:xfrm>
            <a:off x="116367" y="101381"/>
            <a:ext cx="3841524" cy="4971385"/>
          </a:xfrm>
          <a:prstGeom prst="rect">
            <a:avLst/>
          </a:prstGeom>
          <a:noFill/>
          <a:ln w="9525" cap="flat" cmpd="sng">
            <a:solidFill>
              <a:schemeClr val="dk1"/>
            </a:solidFill>
            <a:prstDash val="solid"/>
            <a:round/>
            <a:headEnd type="none" w="sm" len="sm"/>
            <a:tailEnd type="none" w="sm" len="sm"/>
          </a:ln>
        </p:spPr>
      </p:pic>
      <p:sp>
        <p:nvSpPr>
          <p:cNvPr id="359" name="Google Shape;359;g29e2afb1d78_0_118"/>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600"/>
          </a:p>
          <a:p>
            <a:pPr marL="457200" lvl="0" indent="0" algn="l" rtl="0">
              <a:spcBef>
                <a:spcPts val="1000"/>
              </a:spcBef>
              <a:spcAft>
                <a:spcPts val="1000"/>
              </a:spcAft>
              <a:buNone/>
            </a:pPr>
            <a:endParaRPr>
              <a:solidFill>
                <a:srgbClr val="434343"/>
              </a:solidFill>
            </a:endParaRPr>
          </a:p>
        </p:txBody>
      </p:sp>
      <p:cxnSp>
        <p:nvCxnSpPr>
          <p:cNvPr id="360" name="Google Shape;360;g29e2afb1d78_0_118"/>
          <p:cNvCxnSpPr>
            <a:cxnSpLocks/>
            <a:stCxn id="361" idx="3"/>
          </p:cNvCxnSpPr>
          <p:nvPr/>
        </p:nvCxnSpPr>
        <p:spPr>
          <a:xfrm>
            <a:off x="3841855" y="3050330"/>
            <a:ext cx="311370" cy="0"/>
          </a:xfrm>
          <a:prstGeom prst="straightConnector1">
            <a:avLst/>
          </a:prstGeom>
          <a:noFill/>
          <a:ln w="38100" cap="flat" cmpd="sng">
            <a:solidFill>
              <a:srgbClr val="3B1A53"/>
            </a:solidFill>
            <a:prstDash val="solid"/>
            <a:round/>
            <a:headEnd type="none" w="med" len="med"/>
            <a:tailEnd type="none" w="med" len="med"/>
          </a:ln>
        </p:spPr>
      </p:cxnSp>
      <p:sp>
        <p:nvSpPr>
          <p:cNvPr id="362" name="Google Shape;362;g29e2afb1d78_0_118"/>
          <p:cNvSpPr txBox="1"/>
          <p:nvPr/>
        </p:nvSpPr>
        <p:spPr>
          <a:xfrm>
            <a:off x="4153225" y="221200"/>
            <a:ext cx="4865825" cy="4619700"/>
          </a:xfrm>
          <a:prstGeom prst="rect">
            <a:avLst/>
          </a:prstGeom>
          <a:solidFill>
            <a:schemeClr val="lt1"/>
          </a:solidFill>
          <a:ln w="38100" cap="flat" cmpd="sng">
            <a:solidFill>
              <a:srgbClr val="3B1A53"/>
            </a:solidFill>
            <a:prstDash val="solid"/>
            <a:round/>
            <a:headEnd type="none" w="sm" len="sm"/>
            <a:tailEnd type="none" w="sm" len="sm"/>
          </a:ln>
        </p:spPr>
        <p:txBody>
          <a:bodyPr spcFirstLastPara="1" wrap="square" lIns="91425" tIns="45720" rIns="91425" bIns="91425" anchor="t" anchorCtr="0">
            <a:noAutofit/>
          </a:bodyPr>
          <a:lstStyle/>
          <a:p>
            <a:pPr marL="0" lvl="0" indent="0" algn="l" rtl="0">
              <a:lnSpc>
                <a:spcPct val="90000"/>
              </a:lnSpc>
              <a:spcBef>
                <a:spcPts val="750"/>
              </a:spcBef>
              <a:spcAft>
                <a:spcPts val="1000"/>
              </a:spcAft>
              <a:buNone/>
            </a:pPr>
            <a:r>
              <a:rPr lang="en" sz="2300" dirty="0">
                <a:solidFill>
                  <a:schemeClr val="dk1"/>
                </a:solidFill>
                <a:latin typeface="Calibri"/>
                <a:ea typeface="Calibri"/>
                <a:cs typeface="Calibri"/>
                <a:sym typeface="Calibri"/>
              </a:rPr>
              <a:t>Each of these categories has three </a:t>
            </a:r>
            <a:r>
              <a:rPr lang="en" sz="2300" b="1" dirty="0">
                <a:solidFill>
                  <a:schemeClr val="dk1"/>
                </a:solidFill>
                <a:latin typeface="Calibri"/>
                <a:ea typeface="Calibri"/>
                <a:cs typeface="Calibri"/>
                <a:sym typeface="Calibri"/>
              </a:rPr>
              <a:t>performance ratings </a:t>
            </a:r>
            <a:r>
              <a:rPr lang="en" sz="2300" dirty="0">
                <a:solidFill>
                  <a:schemeClr val="dk1"/>
                </a:solidFill>
                <a:latin typeface="Calibri"/>
                <a:ea typeface="Calibri"/>
                <a:cs typeface="Calibri"/>
                <a:sym typeface="Calibri"/>
              </a:rPr>
              <a:t>that correspond to LEAP 2025:</a:t>
            </a:r>
            <a:endParaRPr sz="2300" dirty="0">
              <a:solidFill>
                <a:srgbClr val="434343"/>
              </a:solidFill>
              <a:latin typeface="Calibri"/>
              <a:ea typeface="Calibri"/>
              <a:cs typeface="Calibri"/>
              <a:sym typeface="Calibri"/>
            </a:endParaRPr>
          </a:p>
        </p:txBody>
      </p:sp>
      <p:sp>
        <p:nvSpPr>
          <p:cNvPr id="361" name="Google Shape;361;g29e2afb1d78_0_118"/>
          <p:cNvSpPr/>
          <p:nvPr/>
        </p:nvSpPr>
        <p:spPr>
          <a:xfrm>
            <a:off x="2539855" y="1984730"/>
            <a:ext cx="1302000" cy="2131200"/>
          </a:xfrm>
          <a:prstGeom prst="rect">
            <a:avLst/>
          </a:prstGeom>
          <a:noFill/>
          <a:ln w="38100" cap="flat" cmpd="sng">
            <a:solidFill>
              <a:srgbClr val="3B1A5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3" name="Google Shape;363;g29e2afb1d78_0_118"/>
          <p:cNvSpPr txBox="1">
            <a:spLocks noGrp="1"/>
          </p:cNvSpPr>
          <p:nvPr>
            <p:ph type="sldNum" idx="12"/>
          </p:nvPr>
        </p:nvSpPr>
        <p:spPr>
          <a:xfrm>
            <a:off x="8548658" y="44473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pic>
        <p:nvPicPr>
          <p:cNvPr id="364" name="Google Shape;364;g29e2afb1d78_0_118"/>
          <p:cNvPicPr preferRelativeResize="0"/>
          <p:nvPr/>
        </p:nvPicPr>
        <p:blipFill>
          <a:blip r:embed="rId4">
            <a:alphaModFix/>
          </a:blip>
          <a:stretch>
            <a:fillRect/>
          </a:stretch>
        </p:blipFill>
        <p:spPr>
          <a:xfrm>
            <a:off x="4408950" y="1260474"/>
            <a:ext cx="4499550" cy="3374663"/>
          </a:xfrm>
          <a:prstGeom prst="rect">
            <a:avLst/>
          </a:prstGeom>
          <a:noFill/>
          <a:ln>
            <a:noFill/>
          </a:ln>
        </p:spPr>
      </p:pic>
      <p:pic>
        <p:nvPicPr>
          <p:cNvPr id="366" name="Google Shape;366;g29e2afb1d78_0_118"/>
          <p:cNvPicPr preferRelativeResize="0"/>
          <p:nvPr/>
        </p:nvPicPr>
        <p:blipFill>
          <a:blip r:embed="rId5">
            <a:alphaModFix/>
          </a:blip>
          <a:stretch>
            <a:fillRect/>
          </a:stretch>
        </p:blipFill>
        <p:spPr>
          <a:xfrm>
            <a:off x="4408950" y="1260474"/>
            <a:ext cx="4499550" cy="3438692"/>
          </a:xfrm>
          <a:prstGeom prst="rect">
            <a:avLst/>
          </a:prstGeom>
          <a:noFill/>
          <a:ln>
            <a:noFill/>
          </a:ln>
        </p:spPr>
      </p:pic>
      <p:sp>
        <p:nvSpPr>
          <p:cNvPr id="367" name="Google Shape;367;g29e2afb1d78_0_118"/>
          <p:cNvSpPr txBox="1"/>
          <p:nvPr/>
        </p:nvSpPr>
        <p:spPr>
          <a:xfrm>
            <a:off x="4969050" y="1416775"/>
            <a:ext cx="3841500" cy="1028700"/>
          </a:xfrm>
          <a:prstGeom prst="rect">
            <a:avLst/>
          </a:prstGeom>
          <a:noFill/>
          <a:ln>
            <a:noFill/>
          </a:ln>
        </p:spPr>
        <p:txBody>
          <a:bodyPr spcFirstLastPara="1" wrap="square" lIns="0" tIns="12700" rIns="0" bIns="0" anchor="t" anchorCtr="0">
            <a:spAutoFit/>
          </a:bodyPr>
          <a:lstStyle/>
          <a:p>
            <a:pPr marL="0" lvl="0" indent="0" algn="l" rtl="0">
              <a:lnSpc>
                <a:spcPct val="100000"/>
              </a:lnSpc>
              <a:spcBef>
                <a:spcPts val="0"/>
              </a:spcBef>
              <a:spcAft>
                <a:spcPts val="0"/>
              </a:spcAft>
              <a:buNone/>
            </a:pPr>
            <a:r>
              <a:rPr lang="en" sz="2100" b="1">
                <a:latin typeface="Open Sans"/>
                <a:ea typeface="Open Sans"/>
                <a:cs typeface="Open Sans"/>
                <a:sym typeface="Open Sans"/>
              </a:rPr>
              <a:t>Weak</a:t>
            </a:r>
            <a:endParaRPr sz="2100">
              <a:latin typeface="Open Sans"/>
              <a:ea typeface="Open Sans"/>
              <a:cs typeface="Open Sans"/>
              <a:sym typeface="Open Sans"/>
            </a:endParaRPr>
          </a:p>
          <a:p>
            <a:pPr marL="0" lvl="0" indent="0" algn="l" rtl="0">
              <a:lnSpc>
                <a:spcPct val="100000"/>
              </a:lnSpc>
              <a:spcBef>
                <a:spcPts val="0"/>
              </a:spcBef>
              <a:spcAft>
                <a:spcPts val="0"/>
              </a:spcAft>
              <a:buNone/>
            </a:pPr>
            <a:r>
              <a:rPr lang="en" sz="1500">
                <a:latin typeface="Open Sans"/>
                <a:ea typeface="Open Sans"/>
                <a:cs typeface="Open Sans"/>
                <a:sym typeface="Open Sans"/>
              </a:rPr>
              <a:t>Aligns to the level of rigor of the </a:t>
            </a:r>
            <a:r>
              <a:rPr lang="en" sz="1500" b="1">
                <a:latin typeface="Open Sans"/>
                <a:ea typeface="Open Sans"/>
                <a:cs typeface="Open Sans"/>
                <a:sym typeface="Open Sans"/>
              </a:rPr>
              <a:t>Unsatisfactory </a:t>
            </a:r>
            <a:r>
              <a:rPr lang="en" sz="1500">
                <a:latin typeface="Open Sans"/>
                <a:ea typeface="Open Sans"/>
                <a:cs typeface="Open Sans"/>
                <a:sym typeface="Open Sans"/>
              </a:rPr>
              <a:t>and </a:t>
            </a:r>
            <a:r>
              <a:rPr lang="en" sz="1500" b="1">
                <a:latin typeface="Open Sans"/>
                <a:ea typeface="Open Sans"/>
                <a:cs typeface="Open Sans"/>
                <a:sym typeface="Open Sans"/>
              </a:rPr>
              <a:t>Approaching Basic </a:t>
            </a:r>
            <a:r>
              <a:rPr lang="en" sz="1500">
                <a:latin typeface="Open Sans"/>
                <a:ea typeface="Open Sans"/>
                <a:cs typeface="Open Sans"/>
                <a:sym typeface="Open Sans"/>
              </a:rPr>
              <a:t>achievement levels on LEAP 2025</a:t>
            </a:r>
            <a:endParaRPr sz="1500">
              <a:latin typeface="Open Sans"/>
              <a:ea typeface="Open Sans"/>
              <a:cs typeface="Open Sans"/>
              <a:sym typeface="Open Sans"/>
            </a:endParaRPr>
          </a:p>
        </p:txBody>
      </p:sp>
      <p:sp>
        <p:nvSpPr>
          <p:cNvPr id="368" name="Google Shape;368;g29e2afb1d78_0_118"/>
          <p:cNvSpPr txBox="1"/>
          <p:nvPr/>
        </p:nvSpPr>
        <p:spPr>
          <a:xfrm>
            <a:off x="4969050" y="2620100"/>
            <a:ext cx="3841500" cy="797700"/>
          </a:xfrm>
          <a:prstGeom prst="rect">
            <a:avLst/>
          </a:prstGeom>
          <a:noFill/>
          <a:ln>
            <a:noFill/>
          </a:ln>
        </p:spPr>
        <p:txBody>
          <a:bodyPr spcFirstLastPara="1" wrap="square" lIns="0" tIns="12700" rIns="0" bIns="0" anchor="t" anchorCtr="0">
            <a:spAutoFit/>
          </a:bodyPr>
          <a:lstStyle/>
          <a:p>
            <a:pPr marL="0" lvl="0" indent="0" algn="l" rtl="0">
              <a:lnSpc>
                <a:spcPct val="100000"/>
              </a:lnSpc>
              <a:spcBef>
                <a:spcPts val="0"/>
              </a:spcBef>
              <a:spcAft>
                <a:spcPts val="0"/>
              </a:spcAft>
              <a:buNone/>
            </a:pPr>
            <a:r>
              <a:rPr lang="en" sz="2100" b="1">
                <a:latin typeface="Open Sans"/>
                <a:ea typeface="Open Sans"/>
                <a:cs typeface="Open Sans"/>
                <a:sym typeface="Open Sans"/>
              </a:rPr>
              <a:t>Moderate</a:t>
            </a:r>
            <a:endParaRPr sz="2100">
              <a:latin typeface="Open Sans"/>
              <a:ea typeface="Open Sans"/>
              <a:cs typeface="Open Sans"/>
              <a:sym typeface="Open Sans"/>
            </a:endParaRPr>
          </a:p>
          <a:p>
            <a:pPr marL="0" lvl="0" indent="0" algn="l" rtl="0">
              <a:lnSpc>
                <a:spcPct val="100000"/>
              </a:lnSpc>
              <a:spcBef>
                <a:spcPts val="0"/>
              </a:spcBef>
              <a:spcAft>
                <a:spcPts val="0"/>
              </a:spcAft>
              <a:buNone/>
            </a:pPr>
            <a:r>
              <a:rPr lang="en" sz="1500">
                <a:latin typeface="Open Sans"/>
                <a:ea typeface="Open Sans"/>
                <a:cs typeface="Open Sans"/>
                <a:sym typeface="Open Sans"/>
              </a:rPr>
              <a:t>Aligns to the level of rigor of the </a:t>
            </a:r>
            <a:r>
              <a:rPr lang="en" sz="1500" b="1">
                <a:latin typeface="Open Sans"/>
                <a:ea typeface="Open Sans"/>
                <a:cs typeface="Open Sans"/>
                <a:sym typeface="Open Sans"/>
              </a:rPr>
              <a:t>Basic </a:t>
            </a:r>
            <a:r>
              <a:rPr lang="en" sz="1500">
                <a:latin typeface="Open Sans"/>
                <a:ea typeface="Open Sans"/>
                <a:cs typeface="Open Sans"/>
                <a:sym typeface="Open Sans"/>
              </a:rPr>
              <a:t>achievement level on LEAP 2025</a:t>
            </a:r>
            <a:endParaRPr sz="1500">
              <a:latin typeface="Open Sans"/>
              <a:ea typeface="Open Sans"/>
              <a:cs typeface="Open Sans"/>
              <a:sym typeface="Open Sans"/>
            </a:endParaRPr>
          </a:p>
        </p:txBody>
      </p:sp>
      <p:sp>
        <p:nvSpPr>
          <p:cNvPr id="369" name="Google Shape;369;g29e2afb1d78_0_118"/>
          <p:cNvSpPr txBox="1"/>
          <p:nvPr/>
        </p:nvSpPr>
        <p:spPr>
          <a:xfrm>
            <a:off x="4969050" y="3639612"/>
            <a:ext cx="3841500" cy="1028700"/>
          </a:xfrm>
          <a:prstGeom prst="rect">
            <a:avLst/>
          </a:prstGeom>
          <a:noFill/>
          <a:ln>
            <a:noFill/>
          </a:ln>
        </p:spPr>
        <p:txBody>
          <a:bodyPr spcFirstLastPara="1" wrap="square" lIns="0" tIns="12700" rIns="0" bIns="0" anchor="t" anchorCtr="0">
            <a:spAutoFit/>
          </a:bodyPr>
          <a:lstStyle/>
          <a:p>
            <a:pPr marL="0" lvl="0" indent="0" algn="l" rtl="0">
              <a:lnSpc>
                <a:spcPct val="100000"/>
              </a:lnSpc>
              <a:spcBef>
                <a:spcPts val="0"/>
              </a:spcBef>
              <a:spcAft>
                <a:spcPts val="0"/>
              </a:spcAft>
              <a:buNone/>
            </a:pPr>
            <a:r>
              <a:rPr lang="en" sz="2100" b="1">
                <a:latin typeface="Open Sans"/>
                <a:ea typeface="Open Sans"/>
                <a:cs typeface="Open Sans"/>
                <a:sym typeface="Open Sans"/>
              </a:rPr>
              <a:t>Strong</a:t>
            </a:r>
            <a:endParaRPr sz="2100">
              <a:latin typeface="Open Sans"/>
              <a:ea typeface="Open Sans"/>
              <a:cs typeface="Open Sans"/>
              <a:sym typeface="Open Sans"/>
            </a:endParaRPr>
          </a:p>
          <a:p>
            <a:pPr marL="0" lvl="0" indent="0" algn="l" rtl="0">
              <a:lnSpc>
                <a:spcPct val="100000"/>
              </a:lnSpc>
              <a:spcBef>
                <a:spcPts val="0"/>
              </a:spcBef>
              <a:spcAft>
                <a:spcPts val="0"/>
              </a:spcAft>
              <a:buNone/>
            </a:pPr>
            <a:r>
              <a:rPr lang="en" sz="1500">
                <a:latin typeface="Open Sans"/>
                <a:ea typeface="Open Sans"/>
                <a:cs typeface="Open Sans"/>
                <a:sym typeface="Open Sans"/>
              </a:rPr>
              <a:t>Aligns to the level of rigor of the </a:t>
            </a:r>
            <a:r>
              <a:rPr lang="en" sz="1500" b="1">
                <a:latin typeface="Open Sans"/>
                <a:ea typeface="Open Sans"/>
                <a:cs typeface="Open Sans"/>
                <a:sym typeface="Open Sans"/>
              </a:rPr>
              <a:t>Mastery</a:t>
            </a:r>
            <a:r>
              <a:rPr lang="en" sz="1500">
                <a:latin typeface="Open Sans"/>
                <a:ea typeface="Open Sans"/>
                <a:cs typeface="Open Sans"/>
                <a:sym typeface="Open Sans"/>
              </a:rPr>
              <a:t> and </a:t>
            </a:r>
            <a:r>
              <a:rPr lang="en" sz="1500" b="1">
                <a:latin typeface="Open Sans"/>
                <a:ea typeface="Open Sans"/>
                <a:cs typeface="Open Sans"/>
                <a:sym typeface="Open Sans"/>
              </a:rPr>
              <a:t>Advanced</a:t>
            </a:r>
            <a:r>
              <a:rPr lang="en" sz="1500">
                <a:latin typeface="Open Sans"/>
                <a:ea typeface="Open Sans"/>
                <a:cs typeface="Open Sans"/>
                <a:sym typeface="Open Sans"/>
              </a:rPr>
              <a:t> achievement levels on LEAP 2025 </a:t>
            </a:r>
            <a:endParaRPr sz="1500">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5" name="Google Shape;358;g29e2afb1d78_0_118">
            <a:extLst>
              <a:ext uri="{FF2B5EF4-FFF2-40B4-BE49-F238E27FC236}">
                <a16:creationId xmlns:a16="http://schemas.microsoft.com/office/drawing/2014/main" id="{7EC931FB-8A62-3895-FA6D-1FDA95C89E5A}"/>
              </a:ext>
            </a:extLst>
          </p:cNvPr>
          <p:cNvPicPr preferRelativeResize="0"/>
          <p:nvPr/>
        </p:nvPicPr>
        <p:blipFill>
          <a:blip r:embed="rId4"/>
          <a:srcRect/>
          <a:stretch/>
        </p:blipFill>
        <p:spPr>
          <a:xfrm>
            <a:off x="128208" y="101381"/>
            <a:ext cx="3817842" cy="4940738"/>
          </a:xfrm>
          <a:prstGeom prst="rect">
            <a:avLst/>
          </a:prstGeom>
          <a:noFill/>
          <a:ln w="9525" cap="flat" cmpd="sng">
            <a:solidFill>
              <a:schemeClr val="dk1"/>
            </a:solidFill>
            <a:prstDash val="solid"/>
            <a:round/>
            <a:headEnd type="none" w="sm" len="sm"/>
            <a:tailEnd type="none" w="sm" len="sm"/>
          </a:ln>
        </p:spPr>
      </p:pic>
      <p:sp>
        <p:nvSpPr>
          <p:cNvPr id="359" name="Google Shape;359;g29e2afb1d78_0_118"/>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600"/>
          </a:p>
          <a:p>
            <a:pPr marL="457200" lvl="0" indent="0" algn="l" rtl="0">
              <a:spcBef>
                <a:spcPts val="1000"/>
              </a:spcBef>
              <a:spcAft>
                <a:spcPts val="1000"/>
              </a:spcAft>
              <a:buNone/>
            </a:pPr>
            <a:endParaRPr>
              <a:solidFill>
                <a:srgbClr val="434343"/>
              </a:solidFill>
            </a:endParaRPr>
          </a:p>
        </p:txBody>
      </p:sp>
      <p:sp>
        <p:nvSpPr>
          <p:cNvPr id="4" name="Google Shape;177;g1ec9763f92f_0_179">
            <a:extLst>
              <a:ext uri="{FF2B5EF4-FFF2-40B4-BE49-F238E27FC236}">
                <a16:creationId xmlns:a16="http://schemas.microsoft.com/office/drawing/2014/main" id="{6CB01DD6-DBA7-ECAE-7FE5-D7458E0954CF}"/>
              </a:ext>
            </a:extLst>
          </p:cNvPr>
          <p:cNvSpPr/>
          <p:nvPr/>
        </p:nvSpPr>
        <p:spPr>
          <a:xfrm>
            <a:off x="116367" y="2006494"/>
            <a:ext cx="2254299" cy="673205"/>
          </a:xfrm>
          <a:prstGeom prst="rect">
            <a:avLst/>
          </a:prstGeom>
          <a:noFill/>
          <a:ln w="38100" cap="flat" cmpd="sng">
            <a:solidFill>
              <a:srgbClr val="3B1A5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Public Sans"/>
              <a:ea typeface="Public Sans"/>
              <a:cs typeface="Public Sans"/>
              <a:sym typeface="Public Sans"/>
            </a:endParaRPr>
          </a:p>
        </p:txBody>
      </p:sp>
    </p:spTree>
    <p:custDataLst>
      <p:tags r:id="rId1"/>
    </p:custDataLst>
    <p:extLst>
      <p:ext uri="{BB962C8B-B14F-4D97-AF65-F5344CB8AC3E}">
        <p14:creationId xmlns:p14="http://schemas.microsoft.com/office/powerpoint/2010/main" val="355916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3|3.5|5.3"/>
</p:tagLst>
</file>

<file path=ppt/tags/tag10.xml><?xml version="1.0" encoding="utf-8"?>
<p:tagLst xmlns:a="http://schemas.openxmlformats.org/drawingml/2006/main" xmlns:r="http://schemas.openxmlformats.org/officeDocument/2006/relationships" xmlns:p="http://schemas.openxmlformats.org/presentationml/2006/main">
  <p:tag name="TIMING" val="|6.8|8"/>
</p:tagLst>
</file>

<file path=ppt/tags/tag11.xml><?xml version="1.0" encoding="utf-8"?>
<p:tagLst xmlns:a="http://schemas.openxmlformats.org/drawingml/2006/main" xmlns:r="http://schemas.openxmlformats.org/officeDocument/2006/relationships" xmlns:p="http://schemas.openxmlformats.org/presentationml/2006/main">
  <p:tag name="TIMING" val="|2.9|4.9|4.2"/>
</p:tagLst>
</file>

<file path=ppt/tags/tag12.xml><?xml version="1.0" encoding="utf-8"?>
<p:tagLst xmlns:a="http://schemas.openxmlformats.org/drawingml/2006/main" xmlns:r="http://schemas.openxmlformats.org/officeDocument/2006/relationships" xmlns:p="http://schemas.openxmlformats.org/presentationml/2006/main">
  <p:tag name="TIMING" val="|9|12.3"/>
</p:tagLst>
</file>

<file path=ppt/tags/tag13.xml><?xml version="1.0" encoding="utf-8"?>
<p:tagLst xmlns:a="http://schemas.openxmlformats.org/drawingml/2006/main" xmlns:r="http://schemas.openxmlformats.org/officeDocument/2006/relationships" xmlns:p="http://schemas.openxmlformats.org/presentationml/2006/main">
  <p:tag name="TIMING" val="|22.4"/>
</p:tagLst>
</file>

<file path=ppt/tags/tag14.xml><?xml version="1.0" encoding="utf-8"?>
<p:tagLst xmlns:a="http://schemas.openxmlformats.org/drawingml/2006/main" xmlns:r="http://schemas.openxmlformats.org/officeDocument/2006/relationships" xmlns:p="http://schemas.openxmlformats.org/presentationml/2006/main">
  <p:tag name="TIMING" val="|22.1"/>
</p:tagLst>
</file>

<file path=ppt/tags/tag15.xml><?xml version="1.0" encoding="utf-8"?>
<p:tagLst xmlns:a="http://schemas.openxmlformats.org/drawingml/2006/main" xmlns:r="http://schemas.openxmlformats.org/officeDocument/2006/relationships" xmlns:p="http://schemas.openxmlformats.org/presentationml/2006/main">
  <p:tag name="TIMING" val="|17.3|3.4|3.4|3.8"/>
</p:tagLst>
</file>

<file path=ppt/tags/tag2.xml><?xml version="1.0" encoding="utf-8"?>
<p:tagLst xmlns:a="http://schemas.openxmlformats.org/drawingml/2006/main" xmlns:r="http://schemas.openxmlformats.org/officeDocument/2006/relationships" xmlns:p="http://schemas.openxmlformats.org/presentationml/2006/main">
  <p:tag name="TIMING" val="|5.2|6.3|17.5"/>
</p:tagLst>
</file>

<file path=ppt/tags/tag3.xml><?xml version="1.0" encoding="utf-8"?>
<p:tagLst xmlns:a="http://schemas.openxmlformats.org/drawingml/2006/main" xmlns:r="http://schemas.openxmlformats.org/officeDocument/2006/relationships" xmlns:p="http://schemas.openxmlformats.org/presentationml/2006/main">
  <p:tag name="TIMING" val="|18.9|4.2|5.5|4.7"/>
</p:tagLst>
</file>

<file path=ppt/tags/tag4.xml><?xml version="1.0" encoding="utf-8"?>
<p:tagLst xmlns:a="http://schemas.openxmlformats.org/drawingml/2006/main" xmlns:r="http://schemas.openxmlformats.org/officeDocument/2006/relationships" xmlns:p="http://schemas.openxmlformats.org/presentationml/2006/main">
  <p:tag name="TIMING" val="|3.1|14|19.7"/>
</p:tagLst>
</file>

<file path=ppt/tags/tag5.xml><?xml version="1.0" encoding="utf-8"?>
<p:tagLst xmlns:a="http://schemas.openxmlformats.org/drawingml/2006/main" xmlns:r="http://schemas.openxmlformats.org/officeDocument/2006/relationships" xmlns:p="http://schemas.openxmlformats.org/presentationml/2006/main">
  <p:tag name="TIMING" val="|2.3"/>
</p:tagLst>
</file>

<file path=ppt/tags/tag6.xml><?xml version="1.0" encoding="utf-8"?>
<p:tagLst xmlns:a="http://schemas.openxmlformats.org/drawingml/2006/main" xmlns:r="http://schemas.openxmlformats.org/officeDocument/2006/relationships" xmlns:p="http://schemas.openxmlformats.org/presentationml/2006/main">
  <p:tag name="TIMING" val="|1.2|2.7|6.4|2.9|0.8|1.3|0.2|3.5"/>
</p:tagLst>
</file>

<file path=ppt/tags/tag7.xml><?xml version="1.0" encoding="utf-8"?>
<p:tagLst xmlns:a="http://schemas.openxmlformats.org/drawingml/2006/main" xmlns:r="http://schemas.openxmlformats.org/officeDocument/2006/relationships" xmlns:p="http://schemas.openxmlformats.org/presentationml/2006/main">
  <p:tag name="TIMING" val="|0.7|1.7|3.4|1.5|1.7|1.6"/>
</p:tagLst>
</file>

<file path=ppt/tags/tag8.xml><?xml version="1.0" encoding="utf-8"?>
<p:tagLst xmlns:a="http://schemas.openxmlformats.org/drawingml/2006/main" xmlns:r="http://schemas.openxmlformats.org/officeDocument/2006/relationships" xmlns:p="http://schemas.openxmlformats.org/presentationml/2006/main">
  <p:tag name="TIMING" val="|19.7|9.8|3.3|3.8"/>
</p:tagLst>
</file>

<file path=ppt/tags/tag9.xml><?xml version="1.0" encoding="utf-8"?>
<p:tagLst xmlns:a="http://schemas.openxmlformats.org/drawingml/2006/main" xmlns:r="http://schemas.openxmlformats.org/officeDocument/2006/relationships" xmlns:p="http://schemas.openxmlformats.org/presentationml/2006/main">
  <p:tag name="TIMING" val="|5.4|4.1|1|1.1"/>
</p:tagLst>
</file>

<file path=ppt/theme/theme1.xml><?xml version="1.0" encoding="utf-8"?>
<a:theme xmlns:a="http://schemas.openxmlformats.org/drawingml/2006/main" name="2022 Teacher Leader Summit">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DOE">
  <a:themeElements>
    <a:clrScheme name="Simple Light">
      <a:dk1>
        <a:srgbClr val="3B1A53"/>
      </a:dk1>
      <a:lt1>
        <a:srgbClr val="FFFFFF"/>
      </a:lt1>
      <a:dk2>
        <a:srgbClr val="4D4D4F"/>
      </a:dk2>
      <a:lt2>
        <a:srgbClr val="385463"/>
      </a:lt2>
      <a:accent1>
        <a:srgbClr val="3B1A53"/>
      </a:accent1>
      <a:accent2>
        <a:srgbClr val="EBE8EE"/>
      </a:accent2>
      <a:accent3>
        <a:srgbClr val="C44B27"/>
      </a:accent3>
      <a:accent4>
        <a:srgbClr val="F9EDE9"/>
      </a:accent4>
      <a:accent5>
        <a:srgbClr val="CD873D"/>
      </a:accent5>
      <a:accent6>
        <a:srgbClr val="D0E7EB"/>
      </a:accent6>
      <a:hlink>
        <a:srgbClr val="377E9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3127183-8af6-496d-bff6-b976b6254cd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5B66A08DF38CA459CD4976552620AEF" ma:contentTypeVersion="11" ma:contentTypeDescription="Create a new document." ma:contentTypeScope="" ma:versionID="5f280e89956492031a137d079c3e2e94">
  <xsd:schema xmlns:xsd="http://www.w3.org/2001/XMLSchema" xmlns:xs="http://www.w3.org/2001/XMLSchema" xmlns:p="http://schemas.microsoft.com/office/2006/metadata/properties" xmlns:ns3="5c9d007e-1227-4de4-af3c-5b0012119afd" xmlns:ns4="83127183-8af6-496d-bff6-b976b6254cde" targetNamespace="http://schemas.microsoft.com/office/2006/metadata/properties" ma:root="true" ma:fieldsID="e87f0b101a0d33cd4dd6707907934f49" ns3:_="" ns4:_="">
    <xsd:import namespace="5c9d007e-1227-4de4-af3c-5b0012119afd"/>
    <xsd:import namespace="83127183-8af6-496d-bff6-b976b6254cd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_activity" minOccurs="0"/>
                <xsd:element ref="ns4:MediaServiceObjectDetectorVersions" minOccurs="0"/>
                <xsd:element ref="ns4:MediaServiceSystem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9d007e-1227-4de4-af3c-5b0012119af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127183-8af6-496d-bff6-b976b6254cd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ystemTags" ma:index="15" nillable="true" ma:displayName="MediaServiceSystemTags" ma:hidden="true" ma:internalName="MediaServiceSystemTags" ma:readOnly="true">
      <xsd:simpleType>
        <xsd:restriction base="dms:Note"/>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F6A293-E3C4-46E5-932C-1E7AD0A61695}">
  <ds:schemaRefs>
    <ds:schemaRef ds:uri="http://schemas.microsoft.com/office/infopath/2007/PartnerControls"/>
    <ds:schemaRef ds:uri="http://schemas.microsoft.com/office/2006/documentManagement/types"/>
    <ds:schemaRef ds:uri="http://purl.org/dc/terms/"/>
    <ds:schemaRef ds:uri="83127183-8af6-496d-bff6-b976b6254cde"/>
    <ds:schemaRef ds:uri="http://purl.org/dc/dcmitype/"/>
    <ds:schemaRef ds:uri="http://purl.org/dc/elements/1.1/"/>
    <ds:schemaRef ds:uri="http://schemas.openxmlformats.org/package/2006/metadata/core-properties"/>
    <ds:schemaRef ds:uri="5c9d007e-1227-4de4-af3c-5b0012119afd"/>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959EAA44-5D98-4E8F-BDFD-4A99837443A4}">
  <ds:schemaRefs>
    <ds:schemaRef ds:uri="http://schemas.microsoft.com/sharepoint/v3/contenttype/forms"/>
  </ds:schemaRefs>
</ds:datastoreItem>
</file>

<file path=customXml/itemProps3.xml><?xml version="1.0" encoding="utf-8"?>
<ds:datastoreItem xmlns:ds="http://schemas.openxmlformats.org/officeDocument/2006/customXml" ds:itemID="{D92A6B5A-FA18-4F3E-8927-7D6F455C43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9d007e-1227-4de4-af3c-5b0012119afd"/>
    <ds:schemaRef ds:uri="83127183-8af6-496d-bff6-b976b6254c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4475</TotalTime>
  <Words>3019</Words>
  <Application>Microsoft Office PowerPoint</Application>
  <PresentationFormat>On-screen Show (16:9)</PresentationFormat>
  <Paragraphs>549</Paragraphs>
  <Slides>24</Slides>
  <Notes>24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Calibri</vt:lpstr>
      <vt:lpstr>Open Sans</vt:lpstr>
      <vt:lpstr>Public Sans</vt:lpstr>
      <vt:lpstr>Arial</vt:lpstr>
      <vt:lpstr>Public Sans Medium</vt:lpstr>
      <vt:lpstr>Times New Roman</vt:lpstr>
      <vt:lpstr>Lucida Sans</vt:lpstr>
      <vt:lpstr>Century Schoolbook</vt:lpstr>
      <vt:lpstr>2022 Teacher Leader Summit</vt:lpstr>
      <vt:lpstr>LDOE</vt:lpstr>
      <vt:lpstr>Innovative Assessment Program Professional Learning Series       Short Videos </vt:lpstr>
      <vt:lpstr>Updated Score Reporting for Grades 6-8 in 2023-24</vt:lpstr>
      <vt:lpstr>Updated Score Reporting for Grades 6-8 in 2023-24</vt:lpstr>
      <vt:lpstr>What’s New?</vt:lpstr>
      <vt:lpstr>The Classroom Score Report</vt:lpstr>
      <vt:lpstr>The Classroom Score Report</vt:lpstr>
      <vt:lpstr>PowerPoint Presentation</vt:lpstr>
      <vt:lpstr>Overall Results</vt:lpstr>
      <vt:lpstr>PowerPoint Presentation</vt:lpstr>
      <vt:lpstr>PowerPoint Presentation</vt:lpstr>
      <vt:lpstr>The Classroom Score Report</vt:lpstr>
      <vt:lpstr>The Grouped Roster</vt:lpstr>
      <vt:lpstr>The Grouped Roster</vt:lpstr>
      <vt:lpstr>PowerPoint Presentation</vt:lpstr>
      <vt:lpstr>PowerPoint Presentation</vt:lpstr>
      <vt:lpstr>PowerPoint Presentation</vt:lpstr>
      <vt:lpstr>IAP Reports &amp; Supports</vt:lpstr>
      <vt:lpstr>Using the Score Report Reflections Guide</vt:lpstr>
      <vt:lpstr>The Classroom Score Report</vt:lpstr>
      <vt:lpstr>Classroom Profiles</vt:lpstr>
      <vt:lpstr>Classroom Profiles</vt:lpstr>
      <vt:lpstr>The Classroom Score Report</vt:lpstr>
      <vt:lpstr>Comparisons</vt:lpstr>
      <vt:lpstr>For questions about the IAP, please contact  Ruth Caillouet, the Innovative Assessment Program Coordinator  Ruth.caillouet@la.gov   Send general assessment questions to  assessment@la.gov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Innovative Assessment Program Professional Learning Series       Short Videos</dc:title>
  <dc:creator>Nathan  Dadey</dc:creator>
  <cp:lastModifiedBy>Nathan  Dadey</cp:lastModifiedBy>
  <cp:revision>121</cp:revision>
  <dcterms:modified xsi:type="dcterms:W3CDTF">2024-01-17T22:58:56Z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0x01010065B66A08DF38CA459CD4976552620AEF</vt:lpwstr>
  </property>
</Properties>
</file>